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24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794A-1800-F445-A212-7D13903CD904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4572-3B5F-AB4A-8CA3-AD74E5FD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6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794A-1800-F445-A212-7D13903CD904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4572-3B5F-AB4A-8CA3-AD74E5FD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3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794A-1800-F445-A212-7D13903CD904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4572-3B5F-AB4A-8CA3-AD74E5FD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794A-1800-F445-A212-7D13903CD904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4572-3B5F-AB4A-8CA3-AD74E5FD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0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794A-1800-F445-A212-7D13903CD904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4572-3B5F-AB4A-8CA3-AD74E5FD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794A-1800-F445-A212-7D13903CD904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4572-3B5F-AB4A-8CA3-AD74E5FD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7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794A-1800-F445-A212-7D13903CD904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4572-3B5F-AB4A-8CA3-AD74E5FD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4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794A-1800-F445-A212-7D13903CD904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4572-3B5F-AB4A-8CA3-AD74E5FD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794A-1800-F445-A212-7D13903CD904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4572-3B5F-AB4A-8CA3-AD74E5FD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9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794A-1800-F445-A212-7D13903CD904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4572-3B5F-AB4A-8CA3-AD74E5FD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794A-1800-F445-A212-7D13903CD904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4572-3B5F-AB4A-8CA3-AD74E5FD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9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3794A-1800-F445-A212-7D13903CD904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4572-3B5F-AB4A-8CA3-AD74E5FD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0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creen Shot 2014-10-21 at 11.07.5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97"/>
          <a:stretch/>
        </p:blipFill>
        <p:spPr>
          <a:xfrm>
            <a:off x="4502245" y="2273059"/>
            <a:ext cx="2155009" cy="1687250"/>
          </a:xfrm>
          <a:prstGeom prst="rect">
            <a:avLst/>
          </a:prstGeom>
        </p:spPr>
      </p:pic>
      <p:pic>
        <p:nvPicPr>
          <p:cNvPr id="19" name="Picture 18" descr="Screen Shot 2014-10-21 at 11.07.5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97"/>
          <a:stretch/>
        </p:blipFill>
        <p:spPr>
          <a:xfrm>
            <a:off x="6500816" y="2181551"/>
            <a:ext cx="2155009" cy="1687250"/>
          </a:xfrm>
          <a:prstGeom prst="rect">
            <a:avLst/>
          </a:prstGeom>
        </p:spPr>
      </p:pic>
      <p:pic>
        <p:nvPicPr>
          <p:cNvPr id="25" name="Picture 24" descr="Screen Shot 2014-10-21 at 11.07.5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97"/>
          <a:stretch/>
        </p:blipFill>
        <p:spPr>
          <a:xfrm>
            <a:off x="4627812" y="4524108"/>
            <a:ext cx="2155009" cy="1687250"/>
          </a:xfrm>
          <a:prstGeom prst="rect">
            <a:avLst/>
          </a:prstGeom>
        </p:spPr>
      </p:pic>
      <p:pic>
        <p:nvPicPr>
          <p:cNvPr id="26" name="Picture 25" descr="Screen Shot 2014-10-21 at 11.07.5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97"/>
          <a:stretch/>
        </p:blipFill>
        <p:spPr>
          <a:xfrm>
            <a:off x="6626383" y="4432600"/>
            <a:ext cx="2155009" cy="1687250"/>
          </a:xfrm>
          <a:prstGeom prst="rect">
            <a:avLst/>
          </a:prstGeom>
        </p:spPr>
      </p:pic>
      <p:pic>
        <p:nvPicPr>
          <p:cNvPr id="12" name="Picture 11" descr="Screen Shot 2014-10-21 at 11.07.5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97"/>
          <a:stretch/>
        </p:blipFill>
        <p:spPr>
          <a:xfrm>
            <a:off x="6206721" y="61230"/>
            <a:ext cx="2155009" cy="1687250"/>
          </a:xfrm>
          <a:prstGeom prst="rect">
            <a:avLst/>
          </a:prstGeom>
        </p:spPr>
      </p:pic>
      <p:pic>
        <p:nvPicPr>
          <p:cNvPr id="11" name="Picture 10" descr="Screen Shot 2014-10-21 at 11.07.5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97"/>
          <a:stretch/>
        </p:blipFill>
        <p:spPr>
          <a:xfrm>
            <a:off x="4208150" y="152738"/>
            <a:ext cx="2155009" cy="1687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10-21 at 11.07.5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73"/>
          <a:stretch/>
        </p:blipFill>
        <p:spPr>
          <a:xfrm>
            <a:off x="0" y="104388"/>
            <a:ext cx="2155009" cy="1661491"/>
          </a:xfrm>
          <a:prstGeom prst="rect">
            <a:avLst/>
          </a:prstGeom>
        </p:spPr>
      </p:pic>
      <p:pic>
        <p:nvPicPr>
          <p:cNvPr id="8" name="Picture 7" descr="Screen Shot 2014-10-21 at 11.07.5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97"/>
          <a:stretch/>
        </p:blipFill>
        <p:spPr>
          <a:xfrm>
            <a:off x="2009651" y="61230"/>
            <a:ext cx="2155009" cy="1687250"/>
          </a:xfrm>
          <a:prstGeom prst="rect">
            <a:avLst/>
          </a:prstGeom>
        </p:spPr>
      </p:pic>
      <p:pic>
        <p:nvPicPr>
          <p:cNvPr id="5" name="Picture 4" descr="Screen Shot 2014-10-21 at 11.07.5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1" t="28540" b="52688"/>
          <a:stretch/>
        </p:blipFill>
        <p:spPr>
          <a:xfrm>
            <a:off x="2574671" y="330559"/>
            <a:ext cx="1633479" cy="1287438"/>
          </a:xfrm>
          <a:prstGeom prst="rect">
            <a:avLst/>
          </a:prstGeom>
        </p:spPr>
      </p:pic>
      <p:pic>
        <p:nvPicPr>
          <p:cNvPr id="9" name="Picture 8" descr="Screen Shot 2014-10-21 at 11.07.5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5" t="53666" r="23731" b="27181"/>
          <a:stretch/>
        </p:blipFill>
        <p:spPr>
          <a:xfrm>
            <a:off x="4808325" y="434945"/>
            <a:ext cx="1113371" cy="1313535"/>
          </a:xfrm>
          <a:prstGeom prst="rect">
            <a:avLst/>
          </a:prstGeom>
        </p:spPr>
      </p:pic>
      <p:pic>
        <p:nvPicPr>
          <p:cNvPr id="10" name="Picture 9" descr="Screen Shot 2014-10-21 at 11.07.5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0" t="79995" r="22668"/>
          <a:stretch/>
        </p:blipFill>
        <p:spPr>
          <a:xfrm>
            <a:off x="6782821" y="330559"/>
            <a:ext cx="1156863" cy="1371938"/>
          </a:xfrm>
          <a:prstGeom prst="rect">
            <a:avLst/>
          </a:prstGeom>
        </p:spPr>
      </p:pic>
      <p:pic>
        <p:nvPicPr>
          <p:cNvPr id="13" name="Picture 12" descr="Screen Shot 2014-10-21 at 11.07.5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73"/>
          <a:stretch/>
        </p:blipFill>
        <p:spPr>
          <a:xfrm>
            <a:off x="294095" y="2224709"/>
            <a:ext cx="2155009" cy="1661491"/>
          </a:xfrm>
          <a:prstGeom prst="rect">
            <a:avLst/>
          </a:prstGeom>
        </p:spPr>
      </p:pic>
      <p:pic>
        <p:nvPicPr>
          <p:cNvPr id="14" name="Picture 13" descr="Screen Shot 2014-10-21 at 11.07.5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97"/>
          <a:stretch/>
        </p:blipFill>
        <p:spPr>
          <a:xfrm>
            <a:off x="2303746" y="2181551"/>
            <a:ext cx="2155009" cy="1687250"/>
          </a:xfrm>
          <a:prstGeom prst="rect">
            <a:avLst/>
          </a:prstGeom>
        </p:spPr>
      </p:pic>
      <p:pic>
        <p:nvPicPr>
          <p:cNvPr id="15" name="Picture 14" descr="Screen Shot 2014-10-21 at 11.07.5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1" t="28540" b="52688"/>
          <a:stretch/>
        </p:blipFill>
        <p:spPr>
          <a:xfrm>
            <a:off x="2868766" y="2450880"/>
            <a:ext cx="1633479" cy="1287438"/>
          </a:xfrm>
          <a:prstGeom prst="rect">
            <a:avLst/>
          </a:prstGeom>
        </p:spPr>
      </p:pic>
      <p:pic>
        <p:nvPicPr>
          <p:cNvPr id="16" name="Picture 15" descr="Screen Shot 2014-10-21 at 11.07.5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5" t="53666" r="23731" b="27181"/>
          <a:stretch/>
        </p:blipFill>
        <p:spPr>
          <a:xfrm>
            <a:off x="5058930" y="2555266"/>
            <a:ext cx="1113371" cy="1313535"/>
          </a:xfrm>
          <a:prstGeom prst="rect">
            <a:avLst/>
          </a:prstGeom>
        </p:spPr>
      </p:pic>
      <p:pic>
        <p:nvPicPr>
          <p:cNvPr id="17" name="Picture 16" descr="Screen Shot 2014-10-21 at 11.07.5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0" t="79995" r="22668"/>
          <a:stretch/>
        </p:blipFill>
        <p:spPr>
          <a:xfrm>
            <a:off x="7078703" y="2462069"/>
            <a:ext cx="1156863" cy="1371938"/>
          </a:xfrm>
          <a:prstGeom prst="rect">
            <a:avLst/>
          </a:prstGeom>
        </p:spPr>
      </p:pic>
      <p:pic>
        <p:nvPicPr>
          <p:cNvPr id="20" name="Picture 19" descr="Screen Shot 2014-10-21 at 11.07.5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73"/>
          <a:stretch/>
        </p:blipFill>
        <p:spPr>
          <a:xfrm>
            <a:off x="419662" y="4475758"/>
            <a:ext cx="2155009" cy="1661491"/>
          </a:xfrm>
          <a:prstGeom prst="rect">
            <a:avLst/>
          </a:prstGeom>
        </p:spPr>
      </p:pic>
      <p:pic>
        <p:nvPicPr>
          <p:cNvPr id="21" name="Picture 20" descr="Screen Shot 2014-10-21 at 11.07.5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97"/>
          <a:stretch/>
        </p:blipFill>
        <p:spPr>
          <a:xfrm>
            <a:off x="2429313" y="4432600"/>
            <a:ext cx="2155009" cy="1687250"/>
          </a:xfrm>
          <a:prstGeom prst="rect">
            <a:avLst/>
          </a:prstGeom>
        </p:spPr>
      </p:pic>
      <p:pic>
        <p:nvPicPr>
          <p:cNvPr id="22" name="Picture 21" descr="Screen Shot 2014-10-21 at 11.07.5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1" t="28540" b="52688"/>
          <a:stretch/>
        </p:blipFill>
        <p:spPr>
          <a:xfrm>
            <a:off x="2994333" y="4701929"/>
            <a:ext cx="1633479" cy="1287438"/>
          </a:xfrm>
          <a:prstGeom prst="rect">
            <a:avLst/>
          </a:prstGeom>
        </p:spPr>
      </p:pic>
      <p:pic>
        <p:nvPicPr>
          <p:cNvPr id="23" name="Picture 22" descr="Screen Shot 2014-10-21 at 11.07.5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5" t="53666" r="23731" b="27181"/>
          <a:stretch/>
        </p:blipFill>
        <p:spPr>
          <a:xfrm>
            <a:off x="5184497" y="4806315"/>
            <a:ext cx="1113371" cy="1313535"/>
          </a:xfrm>
          <a:prstGeom prst="rect">
            <a:avLst/>
          </a:prstGeom>
        </p:spPr>
      </p:pic>
      <p:pic>
        <p:nvPicPr>
          <p:cNvPr id="24" name="Picture 23" descr="Screen Shot 2014-10-21 at 11.07.5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0" t="79995" r="22668"/>
          <a:stretch/>
        </p:blipFill>
        <p:spPr>
          <a:xfrm>
            <a:off x="7245343" y="4719327"/>
            <a:ext cx="1156863" cy="13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7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Earlham College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Heather Lerner</dc:creator>
  <cp:keywords/>
  <dc:description/>
  <cp:lastModifiedBy>Heather Lerner</cp:lastModifiedBy>
  <cp:revision>2</cp:revision>
  <cp:lastPrinted>2014-10-21T15:11:11Z</cp:lastPrinted>
  <dcterms:created xsi:type="dcterms:W3CDTF">2014-10-21T15:08:13Z</dcterms:created>
  <dcterms:modified xsi:type="dcterms:W3CDTF">2014-10-27T13:49:01Z</dcterms:modified>
  <cp:category/>
</cp:coreProperties>
</file>