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252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92ECD-2F3E-2345-BD9B-4E09417989A9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52FC-1CDD-1E49-9E1D-D7F6A2F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have presence and abundance from Manville, only presence-absence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Laundre</a:t>
            </a:r>
            <a:r>
              <a:rPr lang="en-US" baseline="0" dirty="0" smtClean="0"/>
              <a:t>, then presence, absence and abundance from Alison Poor</a:t>
            </a:r>
          </a:p>
          <a:p>
            <a:r>
              <a:rPr lang="en-US" baseline="0" dirty="0" smtClean="0"/>
              <a:t>But</a:t>
            </a:r>
            <a:r>
              <a:rPr lang="en-US" baseline="0" smtClean="0"/>
              <a:t>, they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152FC-1CDD-1E49-9E1D-D7F6A2F4D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434E-1038-D147-861A-C02999284FDC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252" y="2130425"/>
            <a:ext cx="2941119" cy="2281126"/>
          </a:xfrm>
        </p:spPr>
        <p:txBody>
          <a:bodyPr anchor="t"/>
          <a:lstStyle/>
          <a:p>
            <a:pPr algn="l"/>
            <a:r>
              <a:rPr lang="en-US" sz="1400" dirty="0" smtClean="0"/>
              <a:t>What is/are the research question(s)</a:t>
            </a:r>
            <a:r>
              <a:rPr lang="en-US" sz="1400" dirty="0" smtClean="0"/>
              <a:t>?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How has abundance and distribution of northern great lakes mammal communities changed since 1978?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991253" y="2130425"/>
            <a:ext cx="2999608" cy="22811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90861" y="259029"/>
            <a:ext cx="2690456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90861" y="4411551"/>
            <a:ext cx="2690456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1062" y="259029"/>
            <a:ext cx="2590191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1062" y="4411551"/>
            <a:ext cx="2590191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7389222" y="3161285"/>
            <a:ext cx="295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previous work led to this study?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4639" y="356637"/>
            <a:ext cx="588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were the data gathered and what methods are used to analyze the data?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1252" y="6484079"/>
            <a:ext cx="298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What are the major research findings?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071526" y="2988720"/>
            <a:ext cx="250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is this research important?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785082" y="664414"/>
            <a:ext cx="479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collection: resurvey of historical sites (trapping, specimen collection)</a:t>
            </a:r>
          </a:p>
          <a:p>
            <a:r>
              <a:rPr lang="en-US" sz="1200" dirty="0" smtClean="0"/>
              <a:t>Data Analysis: adjusted abundance based on sampling effort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446769" y="1807259"/>
            <a:ext cx="1879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Changes in phenology, distribution due to climate change, mostly on non-mammals or on single species of mammals;</a:t>
            </a:r>
          </a:p>
          <a:p>
            <a:r>
              <a:rPr lang="en-US" sz="1200" dirty="0" smtClean="0"/>
              <a:t>Previous intensive sampling for 100 years</a:t>
            </a: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330700" y="4652874"/>
            <a:ext cx="4349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1: almost all southern species increased in % captured and # collections observed;</a:t>
            </a:r>
          </a:p>
          <a:p>
            <a:r>
              <a:rPr lang="en-US" sz="1200" dirty="0" smtClean="0"/>
              <a:t> while northern species decreased in % captured and number of collections observed</a:t>
            </a:r>
          </a:p>
          <a:p>
            <a:r>
              <a:rPr lang="en-US" sz="1200" dirty="0" smtClean="0"/>
              <a:t>Fig 5. Community composition changed (pie charts)—southern species predominate</a:t>
            </a:r>
          </a:p>
          <a:p>
            <a:r>
              <a:rPr lang="en-US" sz="1200" dirty="0" smtClean="0"/>
              <a:t>Southern species are replacing species, not adding diversity to communities</a:t>
            </a:r>
          </a:p>
          <a:p>
            <a:r>
              <a:rPr lang="en-US" sz="1200" dirty="0" smtClean="0"/>
              <a:t>Table 4, fig 6; </a:t>
            </a:r>
            <a:r>
              <a:rPr lang="en-US" sz="1200" dirty="0" err="1" smtClean="0"/>
              <a:t>inc.</a:t>
            </a:r>
            <a:r>
              <a:rPr lang="en-US" sz="1200" dirty="0" smtClean="0"/>
              <a:t> in min daily temp of 3.72 </a:t>
            </a:r>
            <a:r>
              <a:rPr lang="en-US" sz="1200" dirty="0" err="1" smtClean="0"/>
              <a:t>deg</a:t>
            </a:r>
            <a:r>
              <a:rPr lang="en-US" sz="1200" dirty="0" smtClean="0"/>
              <a:t> F</a:t>
            </a:r>
          </a:p>
          <a:p>
            <a:r>
              <a:rPr lang="en-US" sz="1200" dirty="0" smtClean="0"/>
              <a:t>Range expansion of 225 km for a mouse in 15 years!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389720" y="2781661"/>
            <a:ext cx="4788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Evidence of community change due to climate change</a:t>
            </a:r>
          </a:p>
          <a:p>
            <a:r>
              <a:rPr lang="en-US" sz="1200" dirty="0" smtClean="0"/>
              <a:t>Concerns about ecological implications, like predators of seeds, bird eggs, </a:t>
            </a:r>
          </a:p>
          <a:p>
            <a:r>
              <a:rPr lang="en-US" sz="1200" dirty="0" smtClean="0"/>
              <a:t>insects, seed dispersal and fungi </a:t>
            </a:r>
          </a:p>
          <a:p>
            <a:r>
              <a:rPr lang="en-US" sz="1200" dirty="0" smtClean="0"/>
              <a:t>Deer mice carry hantavirus and white-footed mice carry Lyme disease</a:t>
            </a:r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335" y="48249"/>
            <a:ext cx="8276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Myers, P. et al. (2009) Climate-induced changes in the small mammal communities of the Northern Great Lakes Region. Global Change Biology 15:1434-1454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50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280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is/are the research question(s)?  How has abundance and distribution of northern great lakes mammal communities changed since 1978?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is/are the research question(s)?</dc:title>
  <dc:subject/>
  <dc:creator>Heather Lerner</dc:creator>
  <cp:keywords/>
  <dc:description/>
  <cp:lastModifiedBy>Heather Lerner</cp:lastModifiedBy>
  <cp:revision>12</cp:revision>
  <dcterms:created xsi:type="dcterms:W3CDTF">2014-01-09T19:41:11Z</dcterms:created>
  <dcterms:modified xsi:type="dcterms:W3CDTF">2014-10-30T19:40:01Z</dcterms:modified>
  <cp:category/>
</cp:coreProperties>
</file>