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8" r:id="rId2"/>
    <p:sldId id="259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67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386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624-AFC9-D54F-9F70-23D3C5E72E15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7E40-83FE-6442-9BD8-B4A8B39E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624-AFC9-D54F-9F70-23D3C5E72E15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4F6-AC21-0E47-8ED0-27087F30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624-AFC9-D54F-9F70-23D3C5E72E15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4F6-AC21-0E47-8ED0-27087F30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624-AFC9-D54F-9F70-23D3C5E72E15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4F6-AC21-0E47-8ED0-27087F30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624-AFC9-D54F-9F70-23D3C5E72E15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4F6-AC21-0E47-8ED0-27087F30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624-AFC9-D54F-9F70-23D3C5E72E15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4F6-AC21-0E47-8ED0-27087F30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6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624-AFC9-D54F-9F70-23D3C5E72E15}" type="datetimeFigureOut">
              <a:rPr lang="en-US" smtClean="0"/>
              <a:t>9/1/14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4F6-AC21-0E47-8ED0-27087F30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2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624-AFC9-D54F-9F70-23D3C5E72E15}" type="datetimeFigureOut">
              <a:rPr lang="en-US" smtClean="0"/>
              <a:t>9/1/14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4F6-AC21-0E47-8ED0-27087F30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8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624-AFC9-D54F-9F70-23D3C5E72E15}" type="datetimeFigureOut">
              <a:rPr lang="en-US" smtClean="0"/>
              <a:t>9/1/14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4F6-AC21-0E47-8ED0-27087F30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624-AFC9-D54F-9F70-23D3C5E72E15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4F6-AC21-0E47-8ED0-27087F30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7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624-AFC9-D54F-9F70-23D3C5E72E15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D4F6-AC21-0E47-8ED0-27087F30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C624-AFC9-D54F-9F70-23D3C5E72E15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D4F6-AC21-0E47-8ED0-27087F309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9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 rot="16200000">
            <a:off x="-4219592" y="4219592"/>
            <a:ext cx="9144000" cy="704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Flowchart of Specimen and Data Movement at JMM</a:t>
            </a:r>
            <a:endParaRPr lang="en-US" sz="3200" dirty="0"/>
          </a:p>
        </p:txBody>
      </p:sp>
      <p:sp>
        <p:nvSpPr>
          <p:cNvPr id="14" name="Process 13"/>
          <p:cNvSpPr/>
          <p:nvPr/>
        </p:nvSpPr>
        <p:spPr>
          <a:xfrm>
            <a:off x="1597702" y="1708866"/>
            <a:ext cx="1352115" cy="70549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Initial Storage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(e.g. freezer)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704816" y="2883769"/>
            <a:ext cx="3309241" cy="122723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Preparation (e.g. skin, skeleton)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Catalog # assigned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Tissue Sampled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Labels </a:t>
            </a:r>
            <a:r>
              <a:rPr lang="en-US" sz="1600" dirty="0" smtClean="0">
                <a:solidFill>
                  <a:srgbClr val="000000"/>
                </a:solidFill>
              </a:rPr>
              <a:t>Made</a:t>
            </a:r>
          </a:p>
        </p:txBody>
      </p:sp>
      <p:sp>
        <p:nvSpPr>
          <p:cNvPr id="16" name="Process 15"/>
          <p:cNvSpPr/>
          <p:nvPr/>
        </p:nvSpPr>
        <p:spPr>
          <a:xfrm>
            <a:off x="4515814" y="2883769"/>
            <a:ext cx="967755" cy="122723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Labels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Process 18"/>
          <p:cNvSpPr/>
          <p:nvPr/>
        </p:nvSpPr>
        <p:spPr>
          <a:xfrm>
            <a:off x="704815" y="4581343"/>
            <a:ext cx="1233409" cy="67068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Dry in prep room </a:t>
            </a:r>
          </a:p>
        </p:txBody>
      </p:sp>
      <p:sp>
        <p:nvSpPr>
          <p:cNvPr id="20" name="Process 19"/>
          <p:cNvSpPr/>
          <p:nvPr/>
        </p:nvSpPr>
        <p:spPr>
          <a:xfrm>
            <a:off x="1683746" y="5800731"/>
            <a:ext cx="1079601" cy="67414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Detention Center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3100324" y="4581343"/>
            <a:ext cx="913733" cy="67068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-80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Freezer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Process 21"/>
          <p:cNvSpPr/>
          <p:nvPr/>
        </p:nvSpPr>
        <p:spPr>
          <a:xfrm>
            <a:off x="2215345" y="4730074"/>
            <a:ext cx="548002" cy="37072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OR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Process 22"/>
          <p:cNvSpPr/>
          <p:nvPr/>
        </p:nvSpPr>
        <p:spPr>
          <a:xfrm>
            <a:off x="1641147" y="7023585"/>
            <a:ext cx="1148396" cy="63496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Cabinet in Collection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Process 23"/>
          <p:cNvSpPr/>
          <p:nvPr/>
        </p:nvSpPr>
        <p:spPr>
          <a:xfrm>
            <a:off x="4776604" y="7023585"/>
            <a:ext cx="1357274" cy="63496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Specify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Process 24"/>
          <p:cNvSpPr/>
          <p:nvPr/>
        </p:nvSpPr>
        <p:spPr>
          <a:xfrm>
            <a:off x="5483569" y="1708866"/>
            <a:ext cx="1188361" cy="64278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Specimen </a:t>
            </a:r>
            <a:r>
              <a:rPr lang="en-US" sz="1600" dirty="0" smtClean="0">
                <a:solidFill>
                  <a:schemeClr val="tx1"/>
                </a:solidFill>
              </a:rPr>
              <a:t>Inventory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Process 25"/>
          <p:cNvSpPr/>
          <p:nvPr/>
        </p:nvSpPr>
        <p:spPr>
          <a:xfrm>
            <a:off x="1626558" y="533044"/>
            <a:ext cx="1136789" cy="65699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Permit obtained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7" name="Process 26"/>
          <p:cNvSpPr/>
          <p:nvPr/>
        </p:nvSpPr>
        <p:spPr>
          <a:xfrm>
            <a:off x="1351067" y="8136714"/>
            <a:ext cx="1728556" cy="91667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Used for research, teaching, exhibit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" name="Process 27"/>
          <p:cNvSpPr/>
          <p:nvPr/>
        </p:nvSpPr>
        <p:spPr>
          <a:xfrm>
            <a:off x="5666706" y="2883769"/>
            <a:ext cx="950216" cy="122723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Tissue Tube</a:t>
            </a:r>
          </a:p>
        </p:txBody>
      </p:sp>
      <p:sp>
        <p:nvSpPr>
          <p:cNvPr id="29" name="Process 28"/>
          <p:cNvSpPr/>
          <p:nvPr/>
        </p:nvSpPr>
        <p:spPr>
          <a:xfrm>
            <a:off x="4789252" y="5800730"/>
            <a:ext cx="1366897" cy="674145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Catalog Book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5400000">
            <a:off x="2071523" y="1325023"/>
            <a:ext cx="266573" cy="2788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2071521" y="2532698"/>
            <a:ext cx="266573" cy="2788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2071520" y="4252866"/>
            <a:ext cx="266573" cy="2788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2071519" y="5385103"/>
            <a:ext cx="266573" cy="2788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2071518" y="6615871"/>
            <a:ext cx="266573" cy="2788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2071517" y="7776043"/>
            <a:ext cx="266573" cy="2788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4003768" y="-62709"/>
            <a:ext cx="2926002" cy="548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Data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5400000">
            <a:off x="5350282" y="2438631"/>
            <a:ext cx="266573" cy="27880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5400000">
            <a:off x="4903522" y="4699625"/>
            <a:ext cx="1132237" cy="2509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5350282" y="6615872"/>
            <a:ext cx="266573" cy="27880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752344" y="0"/>
            <a:ext cx="2926002" cy="4076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5"/>
                </a:solidFill>
              </a:rPr>
              <a:t>Specimens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40" name="Process 39"/>
          <p:cNvSpPr/>
          <p:nvPr/>
        </p:nvSpPr>
        <p:spPr>
          <a:xfrm>
            <a:off x="4120523" y="1708866"/>
            <a:ext cx="1188361" cy="64278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Attached to Specimen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7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 rot="16200000">
            <a:off x="-4219592" y="4219592"/>
            <a:ext cx="9144000" cy="704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Flowchart of Specimen and Data Movement at JMM</a:t>
            </a:r>
            <a:endParaRPr lang="en-US" sz="3200" dirty="0"/>
          </a:p>
        </p:txBody>
      </p:sp>
      <p:sp>
        <p:nvSpPr>
          <p:cNvPr id="14" name="Process 13"/>
          <p:cNvSpPr/>
          <p:nvPr/>
        </p:nvSpPr>
        <p:spPr>
          <a:xfrm>
            <a:off x="1597702" y="1708866"/>
            <a:ext cx="1352115" cy="70549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Initial Storage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(e.g. freezer)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704816" y="2883769"/>
            <a:ext cx="3309241" cy="122723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Preparation (e.g. skin, skeleton)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Catalog # assigned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Tissue Sampled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smtClean="0">
                <a:solidFill>
                  <a:srgbClr val="000000"/>
                </a:solidFill>
              </a:rPr>
              <a:t>Labels </a:t>
            </a:r>
            <a:r>
              <a:rPr lang="en-US" sz="1600" dirty="0" smtClean="0">
                <a:solidFill>
                  <a:srgbClr val="000000"/>
                </a:solidFill>
              </a:rPr>
              <a:t>Made</a:t>
            </a:r>
          </a:p>
        </p:txBody>
      </p:sp>
      <p:sp>
        <p:nvSpPr>
          <p:cNvPr id="19" name="Process 18"/>
          <p:cNvSpPr/>
          <p:nvPr/>
        </p:nvSpPr>
        <p:spPr>
          <a:xfrm>
            <a:off x="704815" y="4581343"/>
            <a:ext cx="1233409" cy="67068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Dry in prep room </a:t>
            </a:r>
          </a:p>
        </p:txBody>
      </p:sp>
      <p:sp>
        <p:nvSpPr>
          <p:cNvPr id="20" name="Process 19"/>
          <p:cNvSpPr/>
          <p:nvPr/>
        </p:nvSpPr>
        <p:spPr>
          <a:xfrm>
            <a:off x="1683746" y="5800731"/>
            <a:ext cx="1079601" cy="67414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Detention Center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" name="Process 20"/>
          <p:cNvSpPr/>
          <p:nvPr/>
        </p:nvSpPr>
        <p:spPr>
          <a:xfrm>
            <a:off x="3100324" y="4581343"/>
            <a:ext cx="913733" cy="67068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-80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Freezer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Process 21"/>
          <p:cNvSpPr/>
          <p:nvPr/>
        </p:nvSpPr>
        <p:spPr>
          <a:xfrm>
            <a:off x="2215345" y="4730074"/>
            <a:ext cx="548002" cy="37072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OR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Process 22"/>
          <p:cNvSpPr/>
          <p:nvPr/>
        </p:nvSpPr>
        <p:spPr>
          <a:xfrm>
            <a:off x="1641147" y="7023585"/>
            <a:ext cx="1148396" cy="63496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Cabinet in Collection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6" name="Process 25"/>
          <p:cNvSpPr/>
          <p:nvPr/>
        </p:nvSpPr>
        <p:spPr>
          <a:xfrm>
            <a:off x="1626558" y="533044"/>
            <a:ext cx="1136789" cy="65699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Permit obtained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7" name="Process 26"/>
          <p:cNvSpPr/>
          <p:nvPr/>
        </p:nvSpPr>
        <p:spPr>
          <a:xfrm>
            <a:off x="1351067" y="8136714"/>
            <a:ext cx="1728556" cy="91667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Used for research, teaching, exhibit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5400000">
            <a:off x="2071523" y="1325023"/>
            <a:ext cx="266573" cy="2788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2071521" y="2532698"/>
            <a:ext cx="266573" cy="2788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2071520" y="4252866"/>
            <a:ext cx="266573" cy="2788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2071519" y="5385103"/>
            <a:ext cx="266573" cy="2788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2071518" y="6615871"/>
            <a:ext cx="266573" cy="2788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2071517" y="7776043"/>
            <a:ext cx="266573" cy="2788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3973276" y="0"/>
            <a:ext cx="2926002" cy="407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56795C"/>
                </a:solidFill>
              </a:rPr>
              <a:t>Who does it?</a:t>
            </a:r>
            <a:endParaRPr lang="en-US" sz="3200" dirty="0">
              <a:solidFill>
                <a:srgbClr val="56795C"/>
              </a:solidFill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752344" y="0"/>
            <a:ext cx="2926002" cy="4076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5"/>
                </a:solidFill>
              </a:rPr>
              <a:t>Specimens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41" name="Process 40"/>
          <p:cNvSpPr/>
          <p:nvPr/>
        </p:nvSpPr>
        <p:spPr>
          <a:xfrm>
            <a:off x="5152935" y="1723627"/>
            <a:ext cx="1352115" cy="705496"/>
          </a:xfrm>
          <a:prstGeom prst="flowChartProcess">
            <a:avLst/>
          </a:prstGeom>
          <a:solidFill>
            <a:srgbClr val="56795C">
              <a:alpha val="62000"/>
            </a:srgbClr>
          </a:solidFill>
          <a:ln>
            <a:solidFill>
              <a:srgbClr val="5679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Any JMM Staff or Faculty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3" name="Process 42"/>
          <p:cNvSpPr/>
          <p:nvPr/>
        </p:nvSpPr>
        <p:spPr>
          <a:xfrm>
            <a:off x="4672612" y="2898530"/>
            <a:ext cx="1982945" cy="1227233"/>
          </a:xfrm>
          <a:prstGeom prst="flowChartProcess">
            <a:avLst/>
          </a:prstGeom>
          <a:solidFill>
            <a:srgbClr val="56795C">
              <a:alpha val="62000"/>
            </a:srgbClr>
          </a:solidFill>
          <a:ln>
            <a:solidFill>
              <a:srgbClr val="5679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JMM Student Staff &amp; Faculty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Usually done in 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lang="en-US" sz="1600" dirty="0" smtClean="0">
                <a:solidFill>
                  <a:srgbClr val="000000"/>
                </a:solidFill>
              </a:rPr>
              <a:t>rep classes</a:t>
            </a:r>
          </a:p>
        </p:txBody>
      </p:sp>
      <p:sp>
        <p:nvSpPr>
          <p:cNvPr id="45" name="Process 44"/>
          <p:cNvSpPr/>
          <p:nvPr/>
        </p:nvSpPr>
        <p:spPr>
          <a:xfrm>
            <a:off x="5238979" y="5815492"/>
            <a:ext cx="1105797" cy="674145"/>
          </a:xfrm>
          <a:prstGeom prst="flowChartProcess">
            <a:avLst/>
          </a:prstGeom>
          <a:solidFill>
            <a:srgbClr val="56795C">
              <a:alpha val="62000"/>
            </a:srgbClr>
          </a:solidFill>
          <a:ln>
            <a:solidFill>
              <a:srgbClr val="5679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Collections Group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8" name="Process 47"/>
          <p:cNvSpPr/>
          <p:nvPr/>
        </p:nvSpPr>
        <p:spPr>
          <a:xfrm>
            <a:off x="5196380" y="7038346"/>
            <a:ext cx="1148396" cy="634963"/>
          </a:xfrm>
          <a:prstGeom prst="flowChartProcess">
            <a:avLst/>
          </a:prstGeom>
          <a:solidFill>
            <a:srgbClr val="56795C">
              <a:alpha val="62000"/>
            </a:srgbClr>
          </a:solidFill>
          <a:ln>
            <a:solidFill>
              <a:srgbClr val="5679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Collections Group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9" name="Process 48"/>
          <p:cNvSpPr/>
          <p:nvPr/>
        </p:nvSpPr>
        <p:spPr>
          <a:xfrm>
            <a:off x="5152935" y="533044"/>
            <a:ext cx="1136789" cy="656990"/>
          </a:xfrm>
          <a:prstGeom prst="flowChartProcess">
            <a:avLst/>
          </a:prstGeom>
          <a:solidFill>
            <a:srgbClr val="56795C">
              <a:alpha val="62000"/>
            </a:srgbClr>
          </a:solidFill>
          <a:ln>
            <a:solidFill>
              <a:srgbClr val="5679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Collections Manager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0" name="Process 49"/>
          <p:cNvSpPr/>
          <p:nvPr/>
        </p:nvSpPr>
        <p:spPr>
          <a:xfrm>
            <a:off x="4672613" y="8151475"/>
            <a:ext cx="1962243" cy="916678"/>
          </a:xfrm>
          <a:prstGeom prst="flowChartProcess">
            <a:avLst/>
          </a:prstGeom>
          <a:solidFill>
            <a:srgbClr val="56795C">
              <a:alpha val="62000"/>
            </a:srgbClr>
          </a:solidFill>
          <a:ln>
            <a:solidFill>
              <a:srgbClr val="5679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EC faculty, JMM staff/faculty,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outside researchers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 rot="5400000">
            <a:off x="5626756" y="1339784"/>
            <a:ext cx="266573" cy="278802"/>
          </a:xfrm>
          <a:prstGeom prst="rightArrow">
            <a:avLst/>
          </a:prstGeom>
          <a:solidFill>
            <a:srgbClr val="56795C">
              <a:alpha val="62000"/>
            </a:srgbClr>
          </a:solidFill>
          <a:ln>
            <a:solidFill>
              <a:srgbClr val="5679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5626754" y="2547459"/>
            <a:ext cx="266573" cy="278802"/>
          </a:xfrm>
          <a:prstGeom prst="rightArrow">
            <a:avLst/>
          </a:prstGeom>
          <a:solidFill>
            <a:srgbClr val="56795C">
              <a:alpha val="62000"/>
            </a:srgbClr>
          </a:solidFill>
          <a:ln>
            <a:solidFill>
              <a:srgbClr val="5679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5068015" y="4826365"/>
            <a:ext cx="1384051" cy="278805"/>
          </a:xfrm>
          <a:prstGeom prst="rightArrow">
            <a:avLst/>
          </a:prstGeom>
          <a:solidFill>
            <a:srgbClr val="56795C">
              <a:alpha val="62000"/>
            </a:srgbClr>
          </a:solidFill>
          <a:ln>
            <a:solidFill>
              <a:srgbClr val="5679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5626751" y="6630632"/>
            <a:ext cx="266573" cy="278802"/>
          </a:xfrm>
          <a:prstGeom prst="rightArrow">
            <a:avLst/>
          </a:prstGeom>
          <a:solidFill>
            <a:srgbClr val="56795C">
              <a:alpha val="62000"/>
            </a:srgbClr>
          </a:solidFill>
          <a:ln>
            <a:solidFill>
              <a:srgbClr val="5679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5400000">
            <a:off x="5626750" y="7790804"/>
            <a:ext cx="266573" cy="278802"/>
          </a:xfrm>
          <a:prstGeom prst="rightArrow">
            <a:avLst/>
          </a:prstGeom>
          <a:solidFill>
            <a:srgbClr val="56795C">
              <a:alpha val="62000"/>
            </a:srgbClr>
          </a:solidFill>
          <a:ln>
            <a:solidFill>
              <a:srgbClr val="5679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1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153</Words>
  <Application>Microsoft Macintosh PowerPoint</Application>
  <PresentationFormat>Letter Paper (8.5x11 in)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Joseph Moore Museum, Earlham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Lerner</dc:creator>
  <cp:lastModifiedBy>Heather Lerner</cp:lastModifiedBy>
  <cp:revision>9</cp:revision>
  <cp:lastPrinted>2014-09-01T17:55:17Z</cp:lastPrinted>
  <dcterms:created xsi:type="dcterms:W3CDTF">2014-08-30T19:05:03Z</dcterms:created>
  <dcterms:modified xsi:type="dcterms:W3CDTF">2014-09-01T18:01:31Z</dcterms:modified>
</cp:coreProperties>
</file>