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512" y="-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3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4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434E-1038-D147-861A-C02999284FDC}" type="datetimeFigureOut">
              <a:rPr lang="en-US" smtClean="0"/>
              <a:t>11/19/14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96C-B8D8-D744-A40F-1129BA6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1252" y="2130425"/>
            <a:ext cx="2941119" cy="2281126"/>
          </a:xfrm>
        </p:spPr>
        <p:txBody>
          <a:bodyPr anchor="t"/>
          <a:lstStyle/>
          <a:p>
            <a:pPr algn="l"/>
            <a:r>
              <a:rPr lang="en-US" sz="1400" dirty="0" smtClean="0"/>
              <a:t>What is/are the research question(s)?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991253" y="2130425"/>
            <a:ext cx="2999608" cy="2281126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90861" y="259029"/>
            <a:ext cx="2690456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90861" y="4411551"/>
            <a:ext cx="2690456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01062" y="259029"/>
            <a:ext cx="2590191" cy="18713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01062" y="4411551"/>
            <a:ext cx="2590191" cy="20725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91252" y="6484079"/>
            <a:ext cx="2986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What are the major research findings?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614639" y="273788"/>
            <a:ext cx="601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were the </a:t>
            </a:r>
            <a:r>
              <a:rPr lang="en-US" sz="1400" b="1" dirty="0"/>
              <a:t>data gathered </a:t>
            </a:r>
            <a:r>
              <a:rPr lang="en-US" sz="1400" dirty="0"/>
              <a:t>and what </a:t>
            </a:r>
            <a:r>
              <a:rPr lang="en-US" sz="1400" b="1" dirty="0"/>
              <a:t>methods</a:t>
            </a:r>
            <a:r>
              <a:rPr lang="en-US" sz="1400" dirty="0"/>
              <a:t> are used to </a:t>
            </a:r>
            <a:r>
              <a:rPr lang="en-US" sz="1400" b="1" dirty="0"/>
              <a:t>analyze</a:t>
            </a:r>
            <a:r>
              <a:rPr lang="en-US" sz="1400" dirty="0"/>
              <a:t> the data?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0709" y="95688"/>
            <a:ext cx="7353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Name: _____________________________      Team:_________   Paper Author (Year):</a:t>
            </a:r>
            <a:r>
              <a:rPr lang="en-US" sz="1000" dirty="0" smtClean="0"/>
              <a:t>_______Johnson et al. 2010 </a:t>
            </a:r>
            <a:r>
              <a:rPr lang="en-US" sz="1000" smtClean="0"/>
              <a:t>Passenger Pigeon_____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070755" y="3161285"/>
            <a:ext cx="558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What previous work led to this </a:t>
            </a:r>
            <a:r>
              <a:rPr lang="en-US" sz="1400" dirty="0"/>
              <a:t>study and what </a:t>
            </a:r>
            <a:r>
              <a:rPr lang="en-US" sz="1400" dirty="0" smtClean="0"/>
              <a:t>are the gaps </a:t>
            </a:r>
            <a:r>
              <a:rPr lang="en-US" sz="1400" dirty="0"/>
              <a:t>in knowledge?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1327405" y="2988720"/>
            <a:ext cx="3021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is this research broadly </a:t>
            </a:r>
            <a:r>
              <a:rPr lang="en-US" sz="1400" smtClean="0"/>
              <a:t>important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150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73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What is/are the research question(s)?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What is/are the research question(s)?</dc:title>
  <dc:subject/>
  <dc:creator>Heather Lerner</dc:creator>
  <cp:keywords/>
  <dc:description/>
  <cp:lastModifiedBy>Heather Lerner</cp:lastModifiedBy>
  <cp:revision>10</cp:revision>
  <dcterms:created xsi:type="dcterms:W3CDTF">2014-01-09T19:41:11Z</dcterms:created>
  <dcterms:modified xsi:type="dcterms:W3CDTF">2014-11-19T17:02:52Z</dcterms:modified>
  <cp:category/>
</cp:coreProperties>
</file>