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sma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30C4-15B1-4293-8927-8AAA0A60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AA423-B301-41EE-B7CC-101B39124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ma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3F78-888A-4F75-8EE6-2A1D3067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94FC-6FFA-4BDF-AD17-35DADA66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C31A-131A-4081-971A-626A292A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239662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B47C-AC23-4E89-AFB3-4D684352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D06F-CF83-4C1F-9CD2-0250F667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ma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667A-0281-4045-B7F1-D9EC8619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C9B5E-F17B-4EC8-AE8A-D6654DF1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620C-0A0C-4622-9178-CF7533E2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196438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FBD07-8C39-41A0-B9AC-8B3BDD7D6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5D37-1685-46CB-AE03-31ECBDA2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ma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0A8B-FB5B-4184-91EE-EC0B4DB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CF0F-93DF-4B0E-9E71-B51BC850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5CD9-352F-4F0C-9E08-95E017BA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1190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8578-E795-4E54-BA07-FA4DACBD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8BDF-16D5-44ED-9DD3-CFC0EAC8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ma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619A-7615-4F29-A5EF-8C6A8DE2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F3E1-6B8E-4317-A612-833ADDC7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4274C-2634-40F7-9080-793023EC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31390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A8D6-8D3D-4423-8636-D2125549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2007E-B3FD-4084-8F9B-595D2391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0EDB-868A-42AE-A171-397466BD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0ADD-CC18-4856-B0B0-95DCB0C9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8AA4-6B36-4AB7-B0DC-932D0EFD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8457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6887-6EAA-4065-B3C4-828EF935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C08B-CC9E-4039-BE77-4AA6A0080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ma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BA73F-40A6-4B0F-973C-4B57C5731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ma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8ADD-D52F-45B0-BD92-94513126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19FAF-4EE7-47A3-BE7C-9A0448AB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13D1A-661A-45F8-9772-5F950E3A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21734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1C82-4DCC-46B8-ADD4-DAD626B5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9EDC8-7BD5-484E-B392-BF13D0FD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496D-2638-4E4B-A758-91E9E1D0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ma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CE2A5-24E1-4015-957C-1449C4541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1DC36-2A6A-43DB-8FE6-562084116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ma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038D7-22C4-40C6-A023-88922898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D9E19-FCC7-43EA-A233-0F254EE6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3132C-F08F-44F3-84C2-43001773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19107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1CAA-4F82-4238-BF15-7CE78BD3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FFC3A-5E85-4EFA-BBFF-EEF7E2D7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C90C9-8B93-4BB1-BB97-09E76035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30D17-7C01-4892-8396-6FA58D20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28821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68923-860E-4437-9960-F4D79FD0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61D21-C319-4A70-91F2-58CDF448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922F8-0BFA-4FBE-9B3F-85F879AE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18467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D2A0-FDF3-4FC4-9650-453BDB07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9820-9BDF-4C56-82A9-E7BB3E06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ma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EBBB6-C550-4C8D-9C19-A1DDFEA16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097E-7A31-42E2-AC18-8311E8DE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167B2-41F4-43B2-8C55-1931D77C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8EEA-3A31-4FB1-8B5F-777AD9CD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88685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436F-8138-4631-8A93-1975B857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B3BE2-BBCC-4268-831C-86A5B2BA1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ma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99752-EAC3-4811-A802-3369214A8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7672E-C238-4E3F-8962-E8BACEAD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9D536-B684-46E6-8C92-A0F3C4F1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6570-580B-4B74-81C0-B30276BF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277609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255D8-547D-4C61-8878-2D406CDF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ma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AF402-4E38-46F8-AE14-6FCE332E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ma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6F66-7304-462B-A4AB-724A067C5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19DD-5545-400F-AE40-7EC19887A33E}" type="datetimeFigureOut">
              <a:rPr lang="sma-NO" smtClean="0"/>
              <a:t>03.05.2021</a:t>
            </a:fld>
            <a:endParaRPr lang="sma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5F6D-25EB-4B88-949B-FAAB063A9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ma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4CCC-1074-4250-946B-86BE071CE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A4B7-E2C4-4625-AB5A-AFF541CABEF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469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ma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37BF-D4EE-4976-818C-D1FB20917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Restful Interface Specification </a:t>
            </a:r>
            <a:endParaRPr lang="sma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B61EC-FC7F-4FA4-91EB-DA95B5CD4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91276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8E423A-E007-42CA-AB0D-FB8F2DEA386C}"/>
              </a:ext>
            </a:extLst>
          </p:cNvPr>
          <p:cNvSpPr/>
          <p:nvPr/>
        </p:nvSpPr>
        <p:spPr>
          <a:xfrm>
            <a:off x="1549167" y="813733"/>
            <a:ext cx="9093666" cy="137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AI Server</a:t>
            </a:r>
            <a:endParaRPr lang="sma-N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73DF4B-248A-4FFF-B2B5-3F2BBA8B0E77}"/>
              </a:ext>
            </a:extLst>
          </p:cNvPr>
          <p:cNvSpPr/>
          <p:nvPr/>
        </p:nvSpPr>
        <p:spPr>
          <a:xfrm>
            <a:off x="1549167" y="4668474"/>
            <a:ext cx="9093666" cy="13841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Android Application UI </a:t>
            </a:r>
            <a:endParaRPr lang="sma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EEC99-D39D-4BB9-BA98-1AF2B35A12FC}"/>
              </a:ext>
            </a:extLst>
          </p:cNvPr>
          <p:cNvCxnSpPr/>
          <p:nvPr/>
        </p:nvCxnSpPr>
        <p:spPr>
          <a:xfrm flipV="1">
            <a:off x="2642533" y="2189527"/>
            <a:ext cx="0" cy="2478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DCAF32-EB30-4D7F-ACED-283BBBEC5916}"/>
              </a:ext>
            </a:extLst>
          </p:cNvPr>
          <p:cNvCxnSpPr/>
          <p:nvPr/>
        </p:nvCxnSpPr>
        <p:spPr>
          <a:xfrm>
            <a:off x="4664280" y="2189527"/>
            <a:ext cx="0" cy="2478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A5D630-CC8F-4B94-B5C6-12566D8DB745}"/>
              </a:ext>
            </a:extLst>
          </p:cNvPr>
          <p:cNvCxnSpPr/>
          <p:nvPr/>
        </p:nvCxnSpPr>
        <p:spPr>
          <a:xfrm flipV="1">
            <a:off x="6560193" y="2189527"/>
            <a:ext cx="0" cy="2478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4A125A-A1D4-4E79-B5C7-CA64810106A7}"/>
              </a:ext>
            </a:extLst>
          </p:cNvPr>
          <p:cNvCxnSpPr/>
          <p:nvPr/>
        </p:nvCxnSpPr>
        <p:spPr>
          <a:xfrm>
            <a:off x="8593126" y="2174136"/>
            <a:ext cx="0" cy="2478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F0415E-7E1F-482F-A0EF-DF390491D341}"/>
              </a:ext>
            </a:extLst>
          </p:cNvPr>
          <p:cNvSpPr txBox="1"/>
          <p:nvPr/>
        </p:nvSpPr>
        <p:spPr>
          <a:xfrm>
            <a:off x="2623507" y="3121225"/>
            <a:ext cx="163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Authentication </a:t>
            </a:r>
            <a:br>
              <a:rPr lang="en-GB" dirty="0"/>
            </a:br>
            <a:r>
              <a:rPr lang="en-GB" dirty="0"/>
              <a:t>Request</a:t>
            </a:r>
            <a:endParaRPr lang="sma-N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04213-9A04-411D-981D-7E7672A5E2A7}"/>
              </a:ext>
            </a:extLst>
          </p:cNvPr>
          <p:cNvSpPr txBox="1"/>
          <p:nvPr/>
        </p:nvSpPr>
        <p:spPr>
          <a:xfrm>
            <a:off x="4629229" y="3167390"/>
            <a:ext cx="1876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Acknowledgment </a:t>
            </a:r>
          </a:p>
          <a:p>
            <a:r>
              <a:rPr lang="sma-NO" dirty="0"/>
              <a:t>(Success)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E62C40-A96C-43AF-A502-B87A38512BB0}"/>
              </a:ext>
            </a:extLst>
          </p:cNvPr>
          <p:cNvSpPr txBox="1"/>
          <p:nvPr/>
        </p:nvSpPr>
        <p:spPr>
          <a:xfrm>
            <a:off x="6524912" y="3228947"/>
            <a:ext cx="136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frame</a:t>
            </a:r>
            <a:endParaRPr lang="sma-N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B0885-2646-4119-8948-C8FE954F7173}"/>
              </a:ext>
            </a:extLst>
          </p:cNvPr>
          <p:cNvSpPr txBox="1"/>
          <p:nvPr/>
        </p:nvSpPr>
        <p:spPr>
          <a:xfrm>
            <a:off x="8490094" y="3213556"/>
            <a:ext cx="148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Current State</a:t>
            </a:r>
            <a:endParaRPr lang="sma-NO" dirty="0"/>
          </a:p>
        </p:txBody>
      </p:sp>
    </p:spTree>
    <p:extLst>
      <p:ext uri="{BB962C8B-B14F-4D97-AF65-F5344CB8AC3E}">
        <p14:creationId xmlns:p14="http://schemas.microsoft.com/office/powerpoint/2010/main" val="395473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785C-E4D1-43CF-A542-4FF64DCE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Specification Details </a:t>
            </a:r>
            <a:endParaRPr lang="sma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0089-4559-48DB-B4B1-0415504A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Authentication </a:t>
            </a:r>
          </a:p>
          <a:p>
            <a:pPr lvl="1"/>
            <a:r>
              <a:rPr lang="sma-NO" dirty="0"/>
              <a:t>{  username: [string],</a:t>
            </a:r>
          </a:p>
          <a:p>
            <a:pPr marL="457200" lvl="1" indent="0">
              <a:buNone/>
            </a:pPr>
            <a:r>
              <a:rPr lang="sma-NO" dirty="0"/>
              <a:t>	password: [string]</a:t>
            </a:r>
          </a:p>
          <a:p>
            <a:pPr marL="457200" lvl="1" indent="0">
              <a:buNone/>
            </a:pPr>
            <a:r>
              <a:rPr lang="sma-NO" dirty="0"/>
              <a:t>	}</a:t>
            </a:r>
          </a:p>
          <a:p>
            <a:pPr marL="228600" lvl="1">
              <a:spcBef>
                <a:spcPts val="1000"/>
              </a:spcBef>
            </a:pPr>
            <a:r>
              <a:rPr lang="sma-NO" sz="2800" dirty="0"/>
              <a:t>Acknowledgment </a:t>
            </a:r>
          </a:p>
          <a:p>
            <a:pPr marL="457200" lvl="1" indent="0">
              <a:buNone/>
            </a:pPr>
            <a:r>
              <a:rPr lang="sma-NO" dirty="0"/>
              <a:t>{ flag: [string] // Login successful or failed </a:t>
            </a:r>
          </a:p>
          <a:p>
            <a:pPr marL="457200" lvl="1" indent="0">
              <a:buNone/>
            </a:pPr>
            <a:r>
              <a:rPr lang="sma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50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8995-0517-4280-BD7A-8F9E575B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Specification Details </a:t>
            </a:r>
            <a:endParaRPr lang="sma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06FA-E5EA-42E3-8C65-985E689F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Frame</a:t>
            </a:r>
          </a:p>
          <a:p>
            <a:pPr marL="457200" lvl="1" indent="0">
              <a:buNone/>
            </a:pPr>
            <a:r>
              <a:rPr lang="en-GB" dirty="0"/>
              <a:t>{ </a:t>
            </a:r>
            <a:r>
              <a:rPr lang="en-GB" dirty="0" err="1"/>
              <a:t>usr_id</a:t>
            </a:r>
            <a:r>
              <a:rPr lang="en-GB" dirty="0"/>
              <a:t>: [string]</a:t>
            </a:r>
          </a:p>
          <a:p>
            <a:pPr marL="457200" lvl="1" indent="0">
              <a:buNone/>
            </a:pPr>
            <a:r>
              <a:rPr lang="en-GB" dirty="0"/>
              <a:t>     </a:t>
            </a:r>
            <a:r>
              <a:rPr lang="en-GB" dirty="0" err="1"/>
              <a:t>frm_id</a:t>
            </a:r>
            <a:r>
              <a:rPr lang="en-GB" dirty="0"/>
              <a:t> : [string]</a:t>
            </a:r>
          </a:p>
          <a:p>
            <a:pPr marL="457200" lvl="1" indent="0">
              <a:buNone/>
            </a:pPr>
            <a:r>
              <a:rPr lang="en-GB" dirty="0"/>
              <a:t>     </a:t>
            </a:r>
            <a:r>
              <a:rPr lang="en-GB" dirty="0" err="1"/>
              <a:t>img</a:t>
            </a:r>
            <a:r>
              <a:rPr lang="en-GB" dirty="0"/>
              <a:t>: [ {2D uint8 array} ] </a:t>
            </a:r>
          </a:p>
          <a:p>
            <a:pPr marL="457200" lvl="1" indent="0">
              <a:buNone/>
            </a:pPr>
            <a:r>
              <a:rPr lang="en-GB" dirty="0"/>
              <a:t>}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Current State </a:t>
            </a:r>
          </a:p>
          <a:p>
            <a:pPr marL="457200" lvl="1" indent="0">
              <a:buNone/>
            </a:pPr>
            <a:r>
              <a:rPr lang="en-GB" dirty="0"/>
              <a:t>{ </a:t>
            </a:r>
            <a:r>
              <a:rPr lang="en-GB" dirty="0" err="1"/>
              <a:t>usr_id</a:t>
            </a:r>
            <a:r>
              <a:rPr lang="en-GB" dirty="0"/>
              <a:t>: [string] 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en-GB" dirty="0" err="1"/>
              <a:t>frm_id</a:t>
            </a:r>
            <a:r>
              <a:rPr lang="en-GB" dirty="0"/>
              <a:t> : [string]</a:t>
            </a:r>
          </a:p>
          <a:p>
            <a:pPr marL="457200" lvl="1" indent="0">
              <a:buNone/>
            </a:pPr>
            <a:r>
              <a:rPr lang="en-GB" dirty="0"/>
              <a:t>  state : [string]</a:t>
            </a:r>
            <a:br>
              <a:rPr lang="en-GB" dirty="0"/>
            </a:br>
            <a:r>
              <a:rPr lang="en-GB" dirty="0"/>
              <a:t>}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AA40-103C-499B-A7E8-88726C90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</a:t>
            </a:r>
            <a:endParaRPr lang="sma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AB88-6E91-43C1-ABAE-E111D5FF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 Farm Distracted Driver Detection – Kaggle Dataset </a:t>
            </a:r>
          </a:p>
          <a:p>
            <a:pPr lvl="1"/>
            <a:endParaRPr lang="sma-NO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A5424B4B-8E68-4F43-B9BB-9CC4B081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93" y="2344784"/>
            <a:ext cx="10287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88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AA40-103C-499B-A7E8-88726C90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</a:t>
            </a:r>
            <a:endParaRPr lang="sma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AB88-6E91-43C1-ABAE-E111D5FF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 Farm Distracted Driver Detection – Kaggle Dataset </a:t>
            </a:r>
          </a:p>
          <a:p>
            <a:pPr lvl="1"/>
            <a:endParaRPr lang="sma-N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FC70DB-DE73-48AC-84E2-D40172F5D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49593"/>
              </p:ext>
            </p:extLst>
          </p:nvPr>
        </p:nvGraphicFramePr>
        <p:xfrm>
          <a:off x="177553" y="2894695"/>
          <a:ext cx="11159385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19">
                  <a:extLst>
                    <a:ext uri="{9D8B030D-6E8A-4147-A177-3AD203B41FA5}">
                      <a16:colId xmlns:a16="http://schemas.microsoft.com/office/drawing/2014/main" val="2617003875"/>
                    </a:ext>
                  </a:extLst>
                </a:gridCol>
                <a:gridCol w="981750">
                  <a:extLst>
                    <a:ext uri="{9D8B030D-6E8A-4147-A177-3AD203B41FA5}">
                      <a16:colId xmlns:a16="http://schemas.microsoft.com/office/drawing/2014/main" val="787731347"/>
                    </a:ext>
                  </a:extLst>
                </a:gridCol>
                <a:gridCol w="870765">
                  <a:extLst>
                    <a:ext uri="{9D8B030D-6E8A-4147-A177-3AD203B41FA5}">
                      <a16:colId xmlns:a16="http://schemas.microsoft.com/office/drawing/2014/main" val="1055722164"/>
                    </a:ext>
                  </a:extLst>
                </a:gridCol>
                <a:gridCol w="1061944">
                  <a:extLst>
                    <a:ext uri="{9D8B030D-6E8A-4147-A177-3AD203B41FA5}">
                      <a16:colId xmlns:a16="http://schemas.microsoft.com/office/drawing/2014/main" val="47358907"/>
                    </a:ext>
                  </a:extLst>
                </a:gridCol>
                <a:gridCol w="1150167">
                  <a:extLst>
                    <a:ext uri="{9D8B030D-6E8A-4147-A177-3AD203B41FA5}">
                      <a16:colId xmlns:a16="http://schemas.microsoft.com/office/drawing/2014/main" val="1856642854"/>
                    </a:ext>
                  </a:extLst>
                </a:gridCol>
                <a:gridCol w="973720">
                  <a:extLst>
                    <a:ext uri="{9D8B030D-6E8A-4147-A177-3AD203B41FA5}">
                      <a16:colId xmlns:a16="http://schemas.microsoft.com/office/drawing/2014/main" val="2115264390"/>
                    </a:ext>
                  </a:extLst>
                </a:gridCol>
                <a:gridCol w="1061944">
                  <a:extLst>
                    <a:ext uri="{9D8B030D-6E8A-4147-A177-3AD203B41FA5}">
                      <a16:colId xmlns:a16="http://schemas.microsoft.com/office/drawing/2014/main" val="2962853439"/>
                    </a:ext>
                  </a:extLst>
                </a:gridCol>
                <a:gridCol w="1061944">
                  <a:extLst>
                    <a:ext uri="{9D8B030D-6E8A-4147-A177-3AD203B41FA5}">
                      <a16:colId xmlns:a16="http://schemas.microsoft.com/office/drawing/2014/main" val="109409511"/>
                    </a:ext>
                  </a:extLst>
                </a:gridCol>
                <a:gridCol w="1061944">
                  <a:extLst>
                    <a:ext uri="{9D8B030D-6E8A-4147-A177-3AD203B41FA5}">
                      <a16:colId xmlns:a16="http://schemas.microsoft.com/office/drawing/2014/main" val="3179492538"/>
                    </a:ext>
                  </a:extLst>
                </a:gridCol>
                <a:gridCol w="1061944">
                  <a:extLst>
                    <a:ext uri="{9D8B030D-6E8A-4147-A177-3AD203B41FA5}">
                      <a16:colId xmlns:a16="http://schemas.microsoft.com/office/drawing/2014/main" val="944887184"/>
                    </a:ext>
                  </a:extLst>
                </a:gridCol>
                <a:gridCol w="1061944">
                  <a:extLst>
                    <a:ext uri="{9D8B030D-6E8A-4147-A177-3AD203B41FA5}">
                      <a16:colId xmlns:a16="http://schemas.microsoft.com/office/drawing/2014/main" val="339642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Safe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Driving 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Reaching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behind 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 Phone Left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Texting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Left hand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Texting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Right hand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On Phone Right</a:t>
                      </a:r>
                      <a:endParaRPr lang="sma-NO" sz="1600" dirty="0"/>
                    </a:p>
                    <a:p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Setting the Music System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Drinking 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Reaching Behind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Touching Face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Looking at Right</a:t>
                      </a:r>
                      <a:endParaRPr lang="sma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2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2,489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2,002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2,317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2,346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2,267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2,326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2,312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2,325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2,002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1,911</a:t>
                      </a:r>
                      <a:endParaRPr lang="sma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2,129</a:t>
                      </a:r>
                      <a:endParaRPr lang="sma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1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3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F599-C0A6-49A2-8E61-C89B82D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Models </a:t>
            </a:r>
            <a:endParaRPr lang="sma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53FF-6472-46B5-B853-B850CC20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ResNet</a:t>
            </a:r>
            <a:r>
              <a:rPr lang="en-GB" sz="4000" dirty="0"/>
              <a:t> </a:t>
            </a:r>
          </a:p>
          <a:p>
            <a:r>
              <a:rPr lang="en-GB" sz="4000" dirty="0"/>
              <a:t>Inception Net </a:t>
            </a:r>
          </a:p>
          <a:p>
            <a:r>
              <a:rPr lang="en-GB" sz="4000" dirty="0" err="1"/>
              <a:t>DenseNet</a:t>
            </a:r>
            <a:r>
              <a:rPr lang="en-GB" sz="4000" dirty="0"/>
              <a:t> </a:t>
            </a:r>
          </a:p>
          <a:p>
            <a:r>
              <a:rPr lang="en-GB" sz="4000" dirty="0" err="1"/>
              <a:t>EffientNet</a:t>
            </a:r>
            <a:r>
              <a:rPr lang="en-GB" sz="4000" dirty="0"/>
              <a:t> </a:t>
            </a:r>
          </a:p>
          <a:p>
            <a:r>
              <a:rPr lang="sma-NO" sz="4000" dirty="0"/>
              <a:t>Autoencoder Networks </a:t>
            </a:r>
          </a:p>
        </p:txBody>
      </p:sp>
    </p:spTree>
    <p:extLst>
      <p:ext uri="{BB962C8B-B14F-4D97-AF65-F5344CB8AC3E}">
        <p14:creationId xmlns:p14="http://schemas.microsoft.com/office/powerpoint/2010/main" val="351826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Restful Interface Specification </vt:lpstr>
      <vt:lpstr>PowerPoint Presentation</vt:lpstr>
      <vt:lpstr>Interface Specification Details </vt:lpstr>
      <vt:lpstr>Interface Specification Details </vt:lpstr>
      <vt:lpstr>Dataset </vt:lpstr>
      <vt:lpstr>Dataset </vt:lpstr>
      <vt:lpstr>Deep Learning Models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Interface Specification</dc:title>
  <dc:creator>Muhammad Usman</dc:creator>
  <cp:lastModifiedBy>Muhammad Usman</cp:lastModifiedBy>
  <cp:revision>13</cp:revision>
  <dcterms:created xsi:type="dcterms:W3CDTF">2021-05-03T05:07:53Z</dcterms:created>
  <dcterms:modified xsi:type="dcterms:W3CDTF">2021-05-03T10:12:40Z</dcterms:modified>
</cp:coreProperties>
</file>