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1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2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1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8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47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14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6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7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6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2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5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6C98-1656-4338-9FDC-BC8F0799421E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BFAA-348C-4CD2-A004-D095E81F4F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9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262164"/>
            <a:ext cx="120526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/>
              <a:t>Weboldalak kódolása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Az alábbi utasításoknak megfelelően végezze el a nyitólap fejlesztését. Ügyeljen rá, hogy az oldal a módosítások után is megtartsa a </a:t>
            </a:r>
            <a:r>
              <a:rPr lang="hu-HU" dirty="0" err="1" smtClean="0"/>
              <a:t>reszponzív</a:t>
            </a:r>
            <a:r>
              <a:rPr lang="hu-HU" dirty="0" smtClean="0"/>
              <a:t> viselkedését.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 A feladat megoldása során a következő állományokat kell módosítania: </a:t>
            </a:r>
          </a:p>
          <a:p>
            <a:pPr lvl="2">
              <a:lnSpc>
                <a:spcPct val="150000"/>
              </a:lnSpc>
            </a:pPr>
            <a:r>
              <a:rPr lang="hu-HU" dirty="0" smtClean="0"/>
              <a:t>•index.html </a:t>
            </a:r>
          </a:p>
          <a:p>
            <a:pPr lvl="2">
              <a:lnSpc>
                <a:spcPct val="150000"/>
              </a:lnSpc>
            </a:pPr>
            <a:r>
              <a:rPr lang="hu-HU" dirty="0" smtClean="0"/>
              <a:t>•tesztauzem.css </a:t>
            </a:r>
          </a:p>
          <a:p>
            <a:pPr lvl="2">
              <a:lnSpc>
                <a:spcPct val="150000"/>
              </a:lnSpc>
            </a:pPr>
            <a:r>
              <a:rPr lang="hu-HU" dirty="0" smtClean="0"/>
              <a:t>•tesztauzem.js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formázási beállításokat a </a:t>
            </a:r>
            <a:r>
              <a:rPr lang="hu-HU" b="1" dirty="0" smtClean="0"/>
              <a:t>tesztauzem.css </a:t>
            </a:r>
            <a:r>
              <a:rPr lang="hu-HU" dirty="0" smtClean="0"/>
              <a:t>stílusállományban végezze el, lehetőleg úgy, hogy az új szelektorok létrehozása a stílusállomány végén történjen!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A HTML-kódból hiányzik a böngésző címsorában megjelenő címre vonatkozó elem. Szúrja be  a  megfelelő  elemet  úgy,  hogy  a  „Lávakövi  Tésztaüzem”  szöveg  jelenjen  meg  a címsorban!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Helyezzen el hivatkozást a tesztauzem.css stíluslapra úgy, hogy az abban szereplő stílusdefiníciók felülírhassák a bootstrap.min.css és a premade.min.css fájlokban definiált stílusokat!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52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56"/>
            <a:ext cx="7741920" cy="68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80495" cy="352697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3922"/>
            <a:ext cx="8154780" cy="28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2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20" y="3389815"/>
            <a:ext cx="7539880" cy="356615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6" y="0"/>
            <a:ext cx="5304594" cy="6779631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5425440" y="188464"/>
            <a:ext cx="6418217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12. Írjon  olyan  JavaScript  kódot,  hogy ha a felhasználó a  weboldal </a:t>
            </a:r>
            <a:r>
              <a:rPr lang="hu-HU" b="1" dirty="0" err="1" smtClean="0"/>
              <a:t>jatek-valasz</a:t>
            </a:r>
            <a:r>
              <a:rPr lang="hu-HU" dirty="0" smtClean="0"/>
              <a:t>  azonosítókijelölővel rendelkező </a:t>
            </a:r>
            <a:r>
              <a:rPr lang="hu-HU" dirty="0" err="1" smtClean="0"/>
              <a:t>textarea</a:t>
            </a:r>
            <a:r>
              <a:rPr lang="hu-HU" dirty="0" smtClean="0"/>
              <a:t> mezőjébe írt szöveget és rákattint a küldés gombra, akkor törölje a weboldalon a bejegyzést a szövegdobozból,  és  egy  felugró  ablakban  jelenítse  meg  az  alábbi  üzenetet: „</a:t>
            </a:r>
            <a:r>
              <a:rPr lang="hu-HU" b="1" dirty="0" smtClean="0"/>
              <a:t>Köszönjük, hogy részt vesz a játékunkban!” </a:t>
            </a:r>
          </a:p>
        </p:txBody>
      </p:sp>
    </p:spTree>
    <p:extLst>
      <p:ext uri="{BB962C8B-B14F-4D97-AF65-F5344CB8AC3E}">
        <p14:creationId xmlns:p14="http://schemas.microsoft.com/office/powerpoint/2010/main" val="209695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173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4</cp:revision>
  <dcterms:created xsi:type="dcterms:W3CDTF">2021-02-14T18:34:33Z</dcterms:created>
  <dcterms:modified xsi:type="dcterms:W3CDTF">2021-02-14T18:58:18Z</dcterms:modified>
</cp:coreProperties>
</file>