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08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976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89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2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672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59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626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4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82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44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9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F2B3-A131-4931-8BCC-40E9DD6228EC}" type="datetimeFigureOut">
              <a:rPr lang="hu-HU" smtClean="0"/>
              <a:t>2021. 02. 01.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DA6E-5719-40A5-B71D-8387D6796E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32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1211362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800" b="1" dirty="0" smtClean="0"/>
              <a:t>Diákkönyvtár</a:t>
            </a:r>
            <a:endParaRPr lang="hu-HU" sz="2800" b="1" dirty="0"/>
          </a:p>
          <a:p>
            <a:r>
              <a:rPr lang="hu-HU" dirty="0" smtClean="0"/>
              <a:t>A Diákkönyvtár </a:t>
            </a:r>
            <a:r>
              <a:rPr lang="hu-HU" dirty="0"/>
              <a:t>minden nap nyitva tart 8 és 16 óra között, még az ünnepnapokon is. </a:t>
            </a:r>
            <a:r>
              <a:rPr lang="hu-HU" dirty="0" smtClean="0"/>
              <a:t>Az </a:t>
            </a:r>
            <a:r>
              <a:rPr lang="hu-HU" dirty="0"/>
              <a:t>olvasójegyen és a könyvekben távolról leolvasható chipet helyeztek el, így a kölcsönzőnek csak át kellett haladnia a megfelelő kapun. A kölcsönzéshez tartozó adminisztrációt a számítógép a háttérben elvégezte. A feladatban az ott kezelt adatbázis egyszerűsített formáját használjuk</a:t>
            </a:r>
            <a:r>
              <a:rPr lang="hu-HU" dirty="0" smtClean="0"/>
              <a:t>.</a:t>
            </a:r>
          </a:p>
          <a:p>
            <a:r>
              <a:rPr lang="hu-HU" dirty="0"/>
              <a:t> </a:t>
            </a:r>
            <a:r>
              <a:rPr lang="hu-HU" dirty="0" smtClean="0"/>
              <a:t>Hozza </a:t>
            </a:r>
            <a:r>
              <a:rPr lang="hu-HU" dirty="0"/>
              <a:t>létre az „</a:t>
            </a:r>
            <a:r>
              <a:rPr lang="hu-HU" dirty="0" err="1"/>
              <a:t>diakkonyvtar</a:t>
            </a:r>
            <a:r>
              <a:rPr lang="hu-HU" dirty="0"/>
              <a:t>” </a:t>
            </a:r>
            <a:r>
              <a:rPr lang="hu-HU" dirty="0" smtClean="0"/>
              <a:t>adatbázist utf8 illesztéssel, majd importálja a tábla </a:t>
            </a:r>
            <a:r>
              <a:rPr lang="hu-HU" dirty="0" err="1" smtClean="0"/>
              <a:t>strukturákat</a:t>
            </a:r>
            <a:r>
              <a:rPr lang="hu-HU" dirty="0" smtClean="0"/>
              <a:t> és adatokat a </a:t>
            </a:r>
            <a:r>
              <a:rPr lang="hu-HU" b="1" dirty="0" err="1" smtClean="0"/>
              <a:t>diakkonyvtar.sql</a:t>
            </a:r>
            <a:r>
              <a:rPr lang="hu-HU" b="1" dirty="0" smtClean="0"/>
              <a:t> </a:t>
            </a:r>
            <a:r>
              <a:rPr lang="hu-HU" dirty="0" smtClean="0"/>
              <a:t>fájlból.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65" y="1632731"/>
            <a:ext cx="7910245" cy="16003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72" y="3659606"/>
            <a:ext cx="2270957" cy="115834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41" y="5127241"/>
            <a:ext cx="3147333" cy="13869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398" y="4960684"/>
            <a:ext cx="4610500" cy="144030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525" y="3413643"/>
            <a:ext cx="2187130" cy="1447925"/>
          </a:xfrm>
          <a:prstGeom prst="rect">
            <a:avLst/>
          </a:prstGeom>
        </p:spPr>
      </p:pic>
      <p:sp>
        <p:nvSpPr>
          <p:cNvPr id="13" name="Lefelé nyíl 12"/>
          <p:cNvSpPr/>
          <p:nvPr/>
        </p:nvSpPr>
        <p:spPr>
          <a:xfrm>
            <a:off x="2551611" y="3332186"/>
            <a:ext cx="218530" cy="327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Lefelé nyíl 13"/>
          <p:cNvSpPr/>
          <p:nvPr/>
        </p:nvSpPr>
        <p:spPr>
          <a:xfrm>
            <a:off x="4307662" y="3703270"/>
            <a:ext cx="227389" cy="1257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Lefelé nyíl 14"/>
          <p:cNvSpPr/>
          <p:nvPr/>
        </p:nvSpPr>
        <p:spPr>
          <a:xfrm>
            <a:off x="6606090" y="3265714"/>
            <a:ext cx="151761" cy="147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Lefelé nyíl 15"/>
          <p:cNvSpPr/>
          <p:nvPr/>
        </p:nvSpPr>
        <p:spPr>
          <a:xfrm>
            <a:off x="8595360" y="3413643"/>
            <a:ext cx="252549" cy="1271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78377" y="147276"/>
            <a:ext cx="121136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sz="1600" dirty="0"/>
              <a:t>Az adatbázishoz készítsen </a:t>
            </a:r>
            <a:r>
              <a:rPr lang="hu-HU" sz="1600" b="1" dirty="0" err="1"/>
              <a:t>menüvezérelt</a:t>
            </a:r>
            <a:r>
              <a:rPr lang="hu-HU" sz="1600" b="1" dirty="0"/>
              <a:t> grafikus alkalmazást</a:t>
            </a:r>
            <a:r>
              <a:rPr lang="hu-HU" sz="1600" dirty="0"/>
              <a:t>, mely a következő információkat képes nyújtani jól átlátható formátumban, mindig csak egy kiválasztott kérdésre válaszolva</a:t>
            </a:r>
            <a:r>
              <a:rPr lang="hu-HU" sz="16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Könyvek</a:t>
            </a:r>
            <a:r>
              <a:rPr lang="hu-HU" sz="1600" dirty="0" smtClean="0"/>
              <a:t>: </a:t>
            </a:r>
            <a:r>
              <a:rPr lang="hu-HU" sz="1600" dirty="0"/>
              <a:t>Táblázatos formában jelenítse meg a könyvtárban található könyvek fontosabb adatait (szerző, cím, </a:t>
            </a:r>
            <a:r>
              <a:rPr lang="hu-HU" sz="1600" dirty="0" smtClean="0"/>
              <a:t>darabszám)! </a:t>
            </a:r>
            <a:r>
              <a:rPr lang="hu-HU" sz="1600" dirty="0"/>
              <a:t>A </a:t>
            </a:r>
            <a:r>
              <a:rPr lang="hu-HU" sz="1600" dirty="0" smtClean="0"/>
              <a:t> </a:t>
            </a:r>
            <a:r>
              <a:rPr lang="hu-HU" sz="1600" dirty="0"/>
              <a:t>szerző, azon belül pedig a cím szerint legyen növekvő sorba rendezve</a:t>
            </a:r>
            <a:r>
              <a:rPr lang="hu-HU" sz="1600" dirty="0" smtClean="0"/>
              <a:t>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Kötelező olvasmányok</a:t>
            </a:r>
            <a:r>
              <a:rPr lang="hu-HU" sz="1600" dirty="0" smtClean="0"/>
              <a:t>: </a:t>
            </a:r>
            <a:r>
              <a:rPr lang="hu-HU" sz="1600" dirty="0"/>
              <a:t>Jelenítse meg </a:t>
            </a:r>
            <a:r>
              <a:rPr lang="hu-HU" sz="1600" dirty="0" smtClean="0"/>
              <a:t>egy számozott listában egy </a:t>
            </a:r>
            <a:r>
              <a:rPr lang="hu-HU" sz="1600" dirty="0"/>
              <a:t>adott évfolyam kötelező olvasmányait! </a:t>
            </a:r>
            <a:r>
              <a:rPr lang="hu-HU" sz="1600" dirty="0" smtClean="0"/>
              <a:t>Az </a:t>
            </a:r>
            <a:r>
              <a:rPr lang="hu-HU" sz="1600" dirty="0"/>
              <a:t>évfolyam kiválasztása </a:t>
            </a:r>
            <a:r>
              <a:rPr lang="hu-HU" sz="1600" dirty="0" smtClean="0"/>
              <a:t>legördülő listából történjen</a:t>
            </a:r>
            <a:r>
              <a:rPr lang="hu-HU" sz="1600" dirty="0"/>
              <a:t>!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Kölcsönzések:</a:t>
            </a:r>
            <a:r>
              <a:rPr lang="hu-HU" sz="1600" dirty="0" smtClean="0"/>
              <a:t> Egy legördülő listából kiválasztva egy diákot, jelenítse meg a következő adatokat: </a:t>
            </a:r>
            <a:r>
              <a:rPr lang="hu-HU" sz="1600" dirty="0"/>
              <a:t>a diák neve, évfolyama, a diák által kikölcsönzött könyv szerzője és címe, a kölcsönzés kezdő és befejezési dátuma. </a:t>
            </a:r>
            <a:r>
              <a:rPr lang="hu-HU" sz="1600" dirty="0" err="1" smtClean="0"/>
              <a:t>Látszódjon</a:t>
            </a:r>
            <a:r>
              <a:rPr lang="hu-HU" sz="1600" dirty="0" smtClean="0"/>
              <a:t> </a:t>
            </a:r>
            <a:r>
              <a:rPr lang="hu-HU" sz="1600" dirty="0"/>
              <a:t>az is, ha a diák túllépte a 28 naptári napos kölcsönzési időt. </a:t>
            </a:r>
            <a:endParaRPr lang="hu-HU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Új </a:t>
            </a:r>
            <a:r>
              <a:rPr lang="hu-HU" sz="1600" b="1" dirty="0"/>
              <a:t>könyv</a:t>
            </a:r>
            <a:r>
              <a:rPr lang="hu-HU" sz="1600" dirty="0"/>
              <a:t>: Tervezzen űrlapot, ahol egy új könyv adatait lehet rögzíteni! Ugyanazt a könyvet (szerző, cím, évfolyam) ne lehessen kétszer felvenni az adatbázisba!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Évfolyam módosítás</a:t>
            </a:r>
            <a:r>
              <a:rPr lang="hu-HU" sz="1600" dirty="0" smtClean="0"/>
              <a:t>: </a:t>
            </a:r>
            <a:r>
              <a:rPr lang="hu-HU" sz="1600" dirty="0"/>
              <a:t>Adott diák évfolyamát szeretnénk megváltoztatni. </a:t>
            </a:r>
            <a:r>
              <a:rPr lang="hu-HU" sz="1600" dirty="0" smtClean="0"/>
              <a:t>Kiválasztva egy tanulót egy legördülő listából jelenítsük meg az évfolyamát, ami az adatbázisban tárolva van. Majd tegyük lehetővé ennek a  módosítását!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hu-HU" sz="1600" b="1" dirty="0" smtClean="0"/>
              <a:t>Statisztika</a:t>
            </a:r>
            <a:r>
              <a:rPr lang="hu-HU" sz="1600" dirty="0" smtClean="0"/>
              <a:t>: Jelenítsük meg évfolyamonként a kölcsönzések számát!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6361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1102914" y="251156"/>
            <a:ext cx="37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74" y="251156"/>
            <a:ext cx="7797246" cy="3881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zövegdoboz 5"/>
          <p:cNvSpPr txBox="1"/>
          <p:nvPr/>
        </p:nvSpPr>
        <p:spPr>
          <a:xfrm>
            <a:off x="896983" y="347472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B.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84" y="3383924"/>
            <a:ext cx="9408186" cy="3124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512045" y="75600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98" y="1198494"/>
            <a:ext cx="7372835" cy="16704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607642" y="3468860"/>
            <a:ext cx="32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F.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64" y="3553097"/>
            <a:ext cx="2482221" cy="19970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94948" y="31350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Segítség: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987298" y="756001"/>
            <a:ext cx="539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Az 1-es azonosítóval rendelkező diákhoz tartozó adatok: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69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7" y="952020"/>
            <a:ext cx="6016955" cy="305526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519953" y="305689"/>
            <a:ext cx="1123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CSS hozzáadása programozottan JavaScript-el: Pld. ha a darabszám kisebb mint 10, az lenne a feladat hogy a háttér legyen piros, ellenkező esetben zöld: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77" y="2384759"/>
            <a:ext cx="4526036" cy="1491450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6953577" y="824753"/>
            <a:ext cx="4222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1.Módszer: </a:t>
            </a:r>
            <a:r>
              <a:rPr lang="hu-HU" dirty="0" smtClean="0"/>
              <a:t>lehetséges megoldás:</a:t>
            </a:r>
          </a:p>
          <a:p>
            <a:r>
              <a:rPr lang="hu-HU" dirty="0" smtClean="0"/>
              <a:t>Ha a táblázat létrehozásakor programozottan hozzárendelünk a php kódunkban a cellához egy osztályt, akkor ezt JS-</a:t>
            </a:r>
            <a:r>
              <a:rPr lang="hu-HU" dirty="0" err="1" smtClean="0"/>
              <a:t>ből</a:t>
            </a:r>
            <a:r>
              <a:rPr lang="hu-HU" dirty="0" smtClean="0"/>
              <a:t> manipulálni tudjuk: 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448235" y="4643718"/>
            <a:ext cx="602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/>
              <a:t>2.Módszer</a:t>
            </a:r>
            <a:r>
              <a:rPr lang="hu-HU" dirty="0" smtClean="0"/>
              <a:t>( JS nélkül ): ha CSS-be beteszünk 2 új osztályjelölőt: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932" y="5158678"/>
            <a:ext cx="2598645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7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368</Words>
  <Application>Microsoft Office PowerPoint</Application>
  <PresentationFormat>Szélesvásznú</PresentationFormat>
  <Paragraphs>20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12</cp:revision>
  <dcterms:created xsi:type="dcterms:W3CDTF">2021-02-01T07:40:45Z</dcterms:created>
  <dcterms:modified xsi:type="dcterms:W3CDTF">2021-02-01T09:32:52Z</dcterms:modified>
</cp:coreProperties>
</file>