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5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00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31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3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6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26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6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0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33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40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C3F2-B076-4CE3-96D9-9C7F348CDFBB}" type="datetimeFigureOut">
              <a:rPr lang="hu-HU" smtClean="0"/>
              <a:t>2021. 01. 20.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1062-E373-4AAF-95ED-A7B0B532F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2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9182" y="377188"/>
            <a:ext cx="12082818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Szerveroldali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webprogramozás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szempontjából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következő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attribútumai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fontosak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hu-H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szerveroldali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erőforrás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megjelölése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 HTTP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metódus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POST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vagy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GET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enctype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űrlapadatok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kódolása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küldés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során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enctype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attribútumot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ritkán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szoktuk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beállítani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mivel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alapértelmezett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értéke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általában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megfelelő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mégis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néha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határozni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értékét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hu-H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application/x-www-form-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</a:rPr>
              <a:t>urlencoded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alapértelmezett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érték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szöveges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adatok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URL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kódolását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végzi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el.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multipart/form-data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fájlfeltöltés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esetén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kell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megadni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</a:rPr>
              <a:t>csak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POST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</a:rPr>
              <a:t>esetén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működik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tartalmat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részekben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küldi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fel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hu-HU" dirty="0"/>
              <a:t>az űrlap bináris adatot vár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text/plain: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emberi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fogyasztásra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alkalmas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változat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mindenféle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kódolás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nélkül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adja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meg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adatokat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tipikusan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kliensoldali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levélküldésnél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használjuk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hu-HU" dirty="0"/>
              <a:t>Az </a:t>
            </a:r>
            <a:r>
              <a:rPr lang="hu-HU" b="1" dirty="0"/>
              <a:t>input </a:t>
            </a:r>
            <a:r>
              <a:rPr lang="hu-HU" dirty="0"/>
              <a:t>elem </a:t>
            </a:r>
            <a:r>
              <a:rPr lang="hu-HU" b="1" dirty="0">
                <a:solidFill>
                  <a:srgbClr val="C00000"/>
                </a:solidFill>
              </a:rPr>
              <a:t>file</a:t>
            </a:r>
            <a:r>
              <a:rPr lang="hu-HU" dirty="0"/>
              <a:t> </a:t>
            </a:r>
            <a:r>
              <a:rPr lang="hu-HU" dirty="0" err="1"/>
              <a:t>tipusa</a:t>
            </a:r>
            <a:r>
              <a:rPr lang="hu-HU" dirty="0"/>
              <a:t> </a:t>
            </a:r>
            <a:r>
              <a:rPr lang="hu-HU" dirty="0" err="1"/>
              <a:t>hatarozza</a:t>
            </a:r>
            <a:r>
              <a:rPr lang="hu-HU" dirty="0"/>
              <a:t> meg, hogy a </a:t>
            </a:r>
            <a:r>
              <a:rPr lang="hu-HU" dirty="0" err="1"/>
              <a:t>fuggveny</a:t>
            </a:r>
            <a:r>
              <a:rPr lang="hu-HU" dirty="0"/>
              <a:t> bemenete </a:t>
            </a:r>
            <a:r>
              <a:rPr lang="hu-HU" dirty="0" err="1"/>
              <a:t>fajlkent</a:t>
            </a:r>
            <a:r>
              <a:rPr lang="hu-HU" dirty="0"/>
              <a:t> legyen feldolgozva. </a:t>
            </a:r>
            <a:r>
              <a:rPr lang="hu-HU" dirty="0" err="1"/>
              <a:t>Peldaul</a:t>
            </a:r>
            <a:r>
              <a:rPr lang="hu-HU" dirty="0"/>
              <a:t> </a:t>
            </a:r>
            <a:r>
              <a:rPr lang="hu-HU" dirty="0" err="1"/>
              <a:t>bongeszőben</a:t>
            </a:r>
            <a:r>
              <a:rPr lang="hu-HU" dirty="0"/>
              <a:t> </a:t>
            </a:r>
            <a:r>
              <a:rPr lang="hu-HU" dirty="0" err="1"/>
              <a:t>valo</a:t>
            </a:r>
            <a:r>
              <a:rPr lang="hu-HU" dirty="0"/>
              <a:t> </a:t>
            </a:r>
            <a:r>
              <a:rPr lang="hu-HU" dirty="0" err="1"/>
              <a:t>megjeleniteskor</a:t>
            </a:r>
            <a:r>
              <a:rPr lang="hu-HU" dirty="0"/>
              <a:t> lesz egy </a:t>
            </a:r>
            <a:r>
              <a:rPr lang="hu-HU" b="1" dirty="0"/>
              <a:t>Tallózás </a:t>
            </a:r>
            <a:r>
              <a:rPr lang="nb-NO" b="1" dirty="0"/>
              <a:t>gomb </a:t>
            </a:r>
            <a:r>
              <a:rPr lang="nb-NO" dirty="0"/>
              <a:t>a bemenet mező mellett.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$_FILES </a:t>
            </a:r>
            <a:r>
              <a:rPr lang="hu-HU" dirty="0" err="1"/>
              <a:t>globalis</a:t>
            </a:r>
            <a:r>
              <a:rPr lang="hu-HU" dirty="0"/>
              <a:t> PHP tömb használatával fájlokat tölthetünk fel egy kliens </a:t>
            </a:r>
            <a:r>
              <a:rPr lang="hu-HU" dirty="0" err="1"/>
              <a:t>gepről</a:t>
            </a:r>
            <a:r>
              <a:rPr lang="hu-HU" dirty="0"/>
              <a:t> a távoli szerverre. Az </a:t>
            </a:r>
            <a:r>
              <a:rPr lang="hu-HU" b="1" dirty="0"/>
              <a:t>első index az űrlap mező </a:t>
            </a:r>
            <a:r>
              <a:rPr lang="hu-HU" b="1" dirty="0">
                <a:solidFill>
                  <a:srgbClr val="C00000"/>
                </a:solidFill>
              </a:rPr>
              <a:t>neve</a:t>
            </a:r>
            <a:r>
              <a:rPr lang="hu-HU" dirty="0"/>
              <a:t>, a </a:t>
            </a:r>
            <a:r>
              <a:rPr lang="hu-HU" b="1" dirty="0" err="1"/>
              <a:t>masodik</a:t>
            </a:r>
            <a:r>
              <a:rPr lang="hu-HU" b="1" dirty="0"/>
              <a:t> </a:t>
            </a:r>
            <a:r>
              <a:rPr lang="hu-HU" dirty="0"/>
              <a:t>lehet </a:t>
            </a:r>
            <a:r>
              <a:rPr lang="hu-HU" b="1" dirty="0" err="1">
                <a:solidFill>
                  <a:srgbClr val="C00000"/>
                </a:solidFill>
              </a:rPr>
              <a:t>name</a:t>
            </a:r>
            <a:r>
              <a:rPr lang="hu-HU" b="1" dirty="0">
                <a:solidFill>
                  <a:srgbClr val="C00000"/>
                </a:solidFill>
              </a:rPr>
              <a:t>, </a:t>
            </a:r>
            <a:r>
              <a:rPr lang="hu-HU" b="1" dirty="0" err="1">
                <a:solidFill>
                  <a:srgbClr val="C00000"/>
                </a:solidFill>
              </a:rPr>
              <a:t>type</a:t>
            </a:r>
            <a:r>
              <a:rPr lang="hu-HU" b="1" dirty="0">
                <a:solidFill>
                  <a:srgbClr val="C00000"/>
                </a:solidFill>
              </a:rPr>
              <a:t>, </a:t>
            </a:r>
            <a:r>
              <a:rPr lang="hu-HU" b="1" dirty="0" err="1">
                <a:solidFill>
                  <a:srgbClr val="C00000"/>
                </a:solidFill>
              </a:rPr>
              <a:t>size,tmp_name</a:t>
            </a:r>
            <a:r>
              <a:rPr lang="hu-HU" dirty="0"/>
              <a:t> vagy </a:t>
            </a:r>
            <a:r>
              <a:rPr lang="hu-HU" b="1" dirty="0" err="1">
                <a:solidFill>
                  <a:srgbClr val="C00000"/>
                </a:solidFill>
              </a:rPr>
              <a:t>error</a:t>
            </a:r>
            <a:r>
              <a:rPr lang="hu-HU" b="1" dirty="0">
                <a:solidFill>
                  <a:srgbClr val="C00000"/>
                </a:solidFill>
              </a:rPr>
              <a:t>,</a:t>
            </a:r>
            <a:r>
              <a:rPr lang="hu-HU" dirty="0"/>
              <a:t> a </a:t>
            </a:r>
            <a:r>
              <a:rPr lang="hu-HU" dirty="0" err="1"/>
              <a:t>kovetkezőkeppen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$_FILES["file"]["name"]: a </a:t>
            </a:r>
            <a:r>
              <a:rPr lang="en-US" dirty="0" err="1"/>
              <a:t>feltoltott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neve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$_FILES["file"]["</a:t>
            </a:r>
            <a:r>
              <a:rPr lang="hu-HU" dirty="0" err="1"/>
              <a:t>type</a:t>
            </a:r>
            <a:r>
              <a:rPr lang="hu-HU" dirty="0"/>
              <a:t>"]: a </a:t>
            </a:r>
            <a:r>
              <a:rPr lang="hu-HU" dirty="0" err="1"/>
              <a:t>feltoltott</a:t>
            </a:r>
            <a:r>
              <a:rPr lang="hu-HU" dirty="0"/>
              <a:t> </a:t>
            </a:r>
            <a:r>
              <a:rPr lang="hu-HU" dirty="0" err="1"/>
              <a:t>fajl</a:t>
            </a:r>
            <a:r>
              <a:rPr lang="hu-HU" dirty="0"/>
              <a:t> </a:t>
            </a:r>
            <a:r>
              <a:rPr lang="hu-HU" dirty="0" err="1"/>
              <a:t>tipusa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$_FILES["file"]["</a:t>
            </a:r>
            <a:r>
              <a:rPr lang="hu-HU" dirty="0" err="1"/>
              <a:t>size</a:t>
            </a:r>
            <a:r>
              <a:rPr lang="hu-HU" dirty="0"/>
              <a:t>"]: a </a:t>
            </a:r>
            <a:r>
              <a:rPr lang="hu-HU" dirty="0" err="1"/>
              <a:t>feltoltott</a:t>
            </a:r>
            <a:r>
              <a:rPr lang="hu-HU" dirty="0"/>
              <a:t> </a:t>
            </a:r>
            <a:r>
              <a:rPr lang="hu-HU" dirty="0" err="1"/>
              <a:t>fajl</a:t>
            </a:r>
            <a:r>
              <a:rPr lang="hu-HU" dirty="0"/>
              <a:t> </a:t>
            </a:r>
            <a:r>
              <a:rPr lang="hu-HU" dirty="0" err="1"/>
              <a:t>merete</a:t>
            </a:r>
            <a:r>
              <a:rPr lang="hu-HU" dirty="0"/>
              <a:t> byte-okban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$_FILES["file"]["</a:t>
            </a:r>
            <a:r>
              <a:rPr lang="hu-HU" dirty="0" err="1"/>
              <a:t>tmp_name</a:t>
            </a:r>
            <a:r>
              <a:rPr lang="hu-HU" dirty="0"/>
              <a:t>"]: a szerveren tarolt </a:t>
            </a:r>
            <a:r>
              <a:rPr lang="hu-HU" dirty="0" err="1"/>
              <a:t>fajl</a:t>
            </a:r>
            <a:r>
              <a:rPr lang="hu-HU" dirty="0"/>
              <a:t> </a:t>
            </a:r>
            <a:r>
              <a:rPr lang="hu-HU" dirty="0" err="1"/>
              <a:t>masolatanak</a:t>
            </a:r>
            <a:r>
              <a:rPr lang="hu-HU" dirty="0"/>
              <a:t> </a:t>
            </a:r>
            <a:r>
              <a:rPr lang="hu-HU" dirty="0" err="1"/>
              <a:t>atmeneti</a:t>
            </a:r>
            <a:r>
              <a:rPr lang="hu-HU" dirty="0"/>
              <a:t> neve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$_FILES["file"]["</a:t>
            </a:r>
            <a:r>
              <a:rPr lang="hu-HU" dirty="0" err="1"/>
              <a:t>error</a:t>
            </a:r>
            <a:r>
              <a:rPr lang="hu-HU" dirty="0"/>
              <a:t>"]: a </a:t>
            </a:r>
            <a:r>
              <a:rPr lang="hu-HU" dirty="0" err="1"/>
              <a:t>fajl</a:t>
            </a:r>
            <a:r>
              <a:rPr lang="hu-HU" dirty="0"/>
              <a:t> </a:t>
            </a:r>
            <a:r>
              <a:rPr lang="hu-HU" dirty="0" err="1"/>
              <a:t>feltoltese</a:t>
            </a:r>
            <a:r>
              <a:rPr lang="hu-HU" dirty="0"/>
              <a:t> </a:t>
            </a:r>
            <a:r>
              <a:rPr lang="hu-HU" dirty="0" err="1"/>
              <a:t>soran</a:t>
            </a:r>
            <a:r>
              <a:rPr lang="hu-HU" dirty="0"/>
              <a:t> kapott </a:t>
            </a:r>
            <a:r>
              <a:rPr lang="hu-HU" dirty="0" err="1"/>
              <a:t>hibakod</a:t>
            </a:r>
            <a:endParaRPr lang="hu-HU" dirty="0"/>
          </a:p>
          <a:p>
            <a:r>
              <a:rPr lang="hu-HU" dirty="0"/>
              <a:t>Ez a </a:t>
            </a:r>
            <a:r>
              <a:rPr lang="hu-HU" dirty="0" err="1"/>
              <a:t>fajlfeltoltes</a:t>
            </a:r>
            <a:r>
              <a:rPr lang="hu-HU" dirty="0"/>
              <a:t> egy nagyon egyszerű </a:t>
            </a:r>
            <a:r>
              <a:rPr lang="hu-HU" dirty="0" err="1"/>
              <a:t>modja</a:t>
            </a:r>
            <a:r>
              <a:rPr lang="hu-HU" dirty="0"/>
              <a:t>. </a:t>
            </a:r>
            <a:r>
              <a:rPr lang="hu-HU" dirty="0" err="1"/>
              <a:t>Biztonsagi</a:t>
            </a:r>
            <a:r>
              <a:rPr lang="hu-HU" dirty="0"/>
              <a:t> </a:t>
            </a:r>
            <a:r>
              <a:rPr lang="hu-HU" dirty="0" err="1"/>
              <a:t>okokbol</a:t>
            </a:r>
            <a:r>
              <a:rPr lang="hu-HU" dirty="0"/>
              <a:t> </a:t>
            </a:r>
            <a:r>
              <a:rPr lang="hu-HU" dirty="0" err="1"/>
              <a:t>korlatozasokat</a:t>
            </a:r>
            <a:r>
              <a:rPr lang="hu-HU" dirty="0"/>
              <a:t> kell bevezetni  a </a:t>
            </a:r>
            <a:r>
              <a:rPr lang="hu-HU" dirty="0" err="1"/>
              <a:t>felhasznaloknal</a:t>
            </a:r>
            <a:r>
              <a:rPr lang="hu-HU" dirty="0"/>
              <a:t> a </a:t>
            </a:r>
            <a:r>
              <a:rPr lang="hu-HU" dirty="0" err="1"/>
              <a:t>feltoltesekre</a:t>
            </a:r>
            <a:r>
              <a:rPr lang="hu-HU" dirty="0"/>
              <a:t> </a:t>
            </a:r>
            <a:r>
              <a:rPr lang="hu-HU" dirty="0" err="1"/>
              <a:t>vonatkozoan</a:t>
            </a:r>
            <a:r>
              <a:rPr lang="hu-HU" dirty="0"/>
              <a:t>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063320" y="0"/>
            <a:ext cx="167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/>
              <a:t>Fájlfeltöltés</a:t>
            </a:r>
          </a:p>
        </p:txBody>
      </p:sp>
    </p:spTree>
    <p:extLst>
      <p:ext uri="{BB962C8B-B14F-4D97-AF65-F5344CB8AC3E}">
        <p14:creationId xmlns:p14="http://schemas.microsoft.com/office/powerpoint/2010/main" val="8244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54757" y="1092873"/>
            <a:ext cx="117052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>
                <a:latin typeface="MagyarLinLibertineB"/>
              </a:rPr>
              <a:t>A feltöltés korlátozása </a:t>
            </a:r>
          </a:p>
          <a:p>
            <a:r>
              <a:rPr lang="hu-HU"/>
              <a:t>A következő szkriptben a fájlfeltöltést korlátokhoz kötjuk: kizarolag </a:t>
            </a:r>
            <a:r>
              <a:rPr lang="hu-HU" sz="2000" b="1"/>
              <a:t>.gif</a:t>
            </a:r>
            <a:r>
              <a:rPr lang="en-US" sz="2000" b="1"/>
              <a:t>, .png</a:t>
            </a:r>
            <a:r>
              <a:rPr lang="hu-HU" sz="2000" b="1"/>
              <a:t> </a:t>
            </a:r>
            <a:r>
              <a:rPr lang="hu-HU"/>
              <a:t>vagy </a:t>
            </a:r>
            <a:r>
              <a:rPr lang="hu-HU" sz="2000" b="1"/>
              <a:t>.jpeg </a:t>
            </a:r>
            <a:r>
              <a:rPr lang="hu-HU"/>
              <a:t>fajlok tolthetőek fel, és a fajlmeretnek </a:t>
            </a:r>
            <a:r>
              <a:rPr lang="hu-HU" sz="2000" b="1"/>
              <a:t>2</a:t>
            </a:r>
            <a:r>
              <a:rPr lang="en-US" sz="2000" b="1"/>
              <a:t>MB</a:t>
            </a:r>
            <a:r>
              <a:rPr lang="hu-HU" sz="2000" b="1"/>
              <a:t> </a:t>
            </a:r>
            <a:r>
              <a:rPr lang="hu-HU"/>
              <a:t>alatt kell maradnia</a:t>
            </a:r>
            <a:r>
              <a:rPr lang="en-US"/>
              <a:t>.</a:t>
            </a:r>
          </a:p>
          <a:p>
            <a:r>
              <a:rPr lang="en-US"/>
              <a:t>A</a:t>
            </a:r>
            <a:r>
              <a:rPr lang="hu-HU"/>
              <a:t> feltöltött fájlok egy-egy </a:t>
            </a:r>
            <a:r>
              <a:rPr lang="hu-HU" b="1"/>
              <a:t>átmeneti másolatát </a:t>
            </a:r>
            <a:r>
              <a:rPr lang="hu-HU"/>
              <a:t>a PHP </a:t>
            </a:r>
            <a:r>
              <a:rPr lang="hu-HU" b="1"/>
              <a:t>temp mappában</a:t>
            </a:r>
            <a:r>
              <a:rPr lang="hu-HU"/>
              <a:t>.</a:t>
            </a:r>
          </a:p>
          <a:p>
            <a:r>
              <a:rPr lang="hu-HU"/>
              <a:t>A temp mappa egy logikai kifejezes, tenylegesen a php.ini beállításától függ. XAMPP eséten </a:t>
            </a:r>
            <a:r>
              <a:rPr lang="hu-HU" b="1"/>
              <a:t>c:\xampp\tmp</a:t>
            </a:r>
            <a:r>
              <a:rPr lang="hu-HU"/>
              <a:t>.</a:t>
            </a:r>
          </a:p>
          <a:p>
            <a:r>
              <a:rPr lang="hu-HU"/>
              <a:t>Az átmeneti fájlok </a:t>
            </a:r>
            <a:r>
              <a:rPr lang="hu-HU" b="1"/>
              <a:t>törlésre kerülnek</a:t>
            </a:r>
            <a:r>
              <a:rPr lang="hu-HU"/>
              <a:t>, amint a szkript </a:t>
            </a:r>
            <a:r>
              <a:rPr lang="hu-HU" b="1"/>
              <a:t>futása véget ér</a:t>
            </a:r>
            <a:r>
              <a:rPr lang="hu-HU"/>
              <a:t>. Ahhoz, hogy a fájlt eltároljuk, át kell másolnunk máshova. Ehhez a </a:t>
            </a:r>
            <a:r>
              <a:rPr lang="hu-HU" b="1">
                <a:solidFill>
                  <a:srgbClr val="C00000"/>
                </a:solidFill>
              </a:rPr>
              <a:t>move_uploaded_file</a:t>
            </a:r>
            <a:r>
              <a:rPr lang="hu-HU"/>
              <a:t> függvényt kell használnunk.</a:t>
            </a:r>
          </a:p>
        </p:txBody>
      </p:sp>
      <p:sp>
        <p:nvSpPr>
          <p:cNvPr id="3" name="Téglalap 2"/>
          <p:cNvSpPr/>
          <p:nvPr/>
        </p:nvSpPr>
        <p:spPr>
          <a:xfrm>
            <a:off x="0" y="41995"/>
            <a:ext cx="6409900" cy="10772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u-HU" sz="1600">
                <a:solidFill>
                  <a:srgbClr val="0070C0"/>
                </a:solidFill>
              </a:rPr>
              <a:t>&lt;form action="" method="post" enctype="</a:t>
            </a:r>
            <a:r>
              <a:rPr lang="hu-HU" sz="1600" b="1">
                <a:solidFill>
                  <a:srgbClr val="0070C0"/>
                </a:solidFill>
              </a:rPr>
              <a:t>multipart/form-data</a:t>
            </a:r>
            <a:r>
              <a:rPr lang="hu-HU" sz="1600">
                <a:solidFill>
                  <a:srgbClr val="0070C0"/>
                </a:solidFill>
              </a:rPr>
              <a:t>"&gt;</a:t>
            </a:r>
          </a:p>
          <a:p>
            <a:r>
              <a:rPr lang="hu-HU" sz="1600">
                <a:solidFill>
                  <a:srgbClr val="0070C0"/>
                </a:solidFill>
              </a:rPr>
              <a:t>  	&lt;input type="</a:t>
            </a:r>
            <a:r>
              <a:rPr lang="hu-HU" sz="1600" b="1">
                <a:solidFill>
                  <a:srgbClr val="0070C0"/>
                </a:solidFill>
              </a:rPr>
              <a:t>file</a:t>
            </a:r>
            <a:r>
              <a:rPr lang="hu-HU" sz="1600">
                <a:solidFill>
                  <a:srgbClr val="0070C0"/>
                </a:solidFill>
              </a:rPr>
              <a:t>" name="fajl"&gt;</a:t>
            </a:r>
          </a:p>
          <a:p>
            <a:r>
              <a:rPr lang="hu-HU" sz="1600">
                <a:solidFill>
                  <a:srgbClr val="0070C0"/>
                </a:solidFill>
              </a:rPr>
              <a:t> 	 &lt;input type="submit" value="Feltölt"&gt;</a:t>
            </a:r>
          </a:p>
          <a:p>
            <a:r>
              <a:rPr lang="hu-HU" sz="1600">
                <a:solidFill>
                  <a:srgbClr val="0070C0"/>
                </a:solidFill>
              </a:rPr>
              <a:t>&lt;/form&gt;</a:t>
            </a:r>
          </a:p>
        </p:txBody>
      </p:sp>
      <p:sp>
        <p:nvSpPr>
          <p:cNvPr id="5" name="Téglalap 4"/>
          <p:cNvSpPr/>
          <p:nvPr/>
        </p:nvSpPr>
        <p:spPr>
          <a:xfrm>
            <a:off x="6726072" y="254049"/>
            <a:ext cx="491774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exif_imagetype() </a:t>
            </a:r>
            <a:r>
              <a:rPr lang="en-US" sz="1600"/>
              <a:t>:</a:t>
            </a:r>
          </a:p>
          <a:p>
            <a:r>
              <a:rPr lang="en-US" sz="1600"/>
              <a:t>reads the first bytes of an image and checks its signature. </a:t>
            </a:r>
            <a:endParaRPr lang="hu-HU" sz="16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33" y="3185754"/>
            <a:ext cx="9227099" cy="367224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881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292824" y="614991"/>
            <a:ext cx="6209732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u-HU"/>
              <a:t>if (</a:t>
            </a:r>
            <a:r>
              <a:rPr lang="hu-HU" b="1"/>
              <a:t>move_uploaded_file</a:t>
            </a:r>
            <a:r>
              <a:rPr lang="hu-HU"/>
              <a:t>($honnan, $hova)){ </a:t>
            </a:r>
          </a:p>
          <a:p>
            <a:r>
              <a:rPr lang="hu-HU"/>
              <a:t>		$pont = strpos($_FILES['fajl']['name'],'.');</a:t>
            </a:r>
          </a:p>
          <a:p>
            <a:r>
              <a:rPr lang="hu-HU"/>
              <a:t>		$ext=substr($_FILES['fajl']['name'],$pont);</a:t>
            </a:r>
          </a:p>
          <a:p>
            <a:r>
              <a:rPr lang="hu-HU"/>
              <a:t>		$new= 'fajlok/'.'ujnev'.$ext;</a:t>
            </a:r>
          </a:p>
          <a:p>
            <a:r>
              <a:rPr lang="hu-HU"/>
              <a:t>		</a:t>
            </a:r>
            <a:r>
              <a:rPr lang="hu-HU" b="1">
                <a:solidFill>
                  <a:srgbClr val="0070C0"/>
                </a:solidFill>
              </a:rPr>
              <a:t>rename</a:t>
            </a:r>
            <a:r>
              <a:rPr lang="hu-HU"/>
              <a:t>($hova , $new);</a:t>
            </a:r>
          </a:p>
          <a:p>
            <a:r>
              <a:rPr lang="hu-HU"/>
              <a:t>		$msg='Sikeres fajlfeltoltes!';	</a:t>
            </a:r>
          </a:p>
          <a:p>
            <a:r>
              <a:rPr lang="hu-HU"/>
              <a:t>		</a:t>
            </a:r>
            <a:r>
              <a:rPr lang="hu-HU" b="1"/>
              <a:t>echo "&lt;img src=".$new.“</a:t>
            </a:r>
            <a:r>
              <a:rPr lang="en-US" b="1"/>
              <a:t> width=500</a:t>
            </a:r>
            <a:r>
              <a:rPr lang="hu-HU" b="1"/>
              <a:t>  /&gt;";</a:t>
            </a:r>
          </a:p>
          <a:p>
            <a:r>
              <a:rPr lang="hu-HU"/>
              <a:t>}	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17254" y="245659"/>
            <a:ext cx="673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 </a:t>
            </a:r>
            <a:r>
              <a:rPr lang="hu-HU"/>
              <a:t>át szeretnénk nevezni a feltöltött fájl nevét és utána megjeleníteni: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17254" y="1476765"/>
            <a:ext cx="17845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600"/>
              <a:t>true-t vagy false –t térít vissza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 flipV="1">
            <a:off x="2129051" y="900752"/>
            <a:ext cx="1378424" cy="7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/>
          <p:cNvSpPr/>
          <p:nvPr/>
        </p:nvSpPr>
        <p:spPr>
          <a:xfrm>
            <a:off x="0" y="3785089"/>
            <a:ext cx="11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/>
              <a:t>move_uploaded_file() error</a:t>
            </a:r>
            <a:r>
              <a:rPr lang="en-US" b="1"/>
              <a:t>s:</a:t>
            </a:r>
            <a:endParaRPr lang="en-US"/>
          </a:p>
          <a:p>
            <a:r>
              <a:rPr lang="en-US"/>
              <a:t>UPLOAD_ERR_INI_SIZE = Value: 1; The uploaded file exceeds the upload_max_filesize directive in php.ini.</a:t>
            </a:r>
          </a:p>
          <a:p>
            <a:r>
              <a:rPr lang="en-US"/>
              <a:t>UPLOAD_ERR_FORM_SIZE = Value: 2; The uploaded file exceeds the MAX_FILE_SIZE directive that was specified in the HTML form.</a:t>
            </a:r>
          </a:p>
          <a:p>
            <a:r>
              <a:rPr lang="en-US"/>
              <a:t>UPLOAD_ERR_PARTIAL = Value: 3; The uploaded file was only partially uploaded.</a:t>
            </a:r>
          </a:p>
          <a:p>
            <a:r>
              <a:rPr lang="en-US"/>
              <a:t>UPLOAD_ERR_NO_FILE = Value: 4; No file was uploaded.</a:t>
            </a:r>
          </a:p>
          <a:p>
            <a:r>
              <a:rPr lang="en-US"/>
              <a:t>UPLOAD_ERR_NO_TMP_DIR = Value: 6; Missing a temporary folder. Introduced in PHP 5.0.3.</a:t>
            </a:r>
          </a:p>
          <a:p>
            <a:r>
              <a:rPr lang="en-US"/>
              <a:t>UPLOAD_ERR_CANT_WRITE = Value: 7; Failed to write file to disk. Introduced in PHP 5.1.0.</a:t>
            </a:r>
          </a:p>
          <a:p>
            <a:r>
              <a:rPr lang="en-US"/>
              <a:t>UPLOAD_ERR_EXTENSION = Value: 8; A PHP extension stopped the file upload. PHP does not provide a way to ascertain which extension caused the file upload to stop; examining the list of loaded extensions with phpinfo() may help.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82331" y="140011"/>
            <a:ext cx="11604869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u-HU" b="1"/>
              <a:t>function</a:t>
            </a:r>
            <a:r>
              <a:rPr lang="hu-HU"/>
              <a:t> upload( $f , $newName ){</a:t>
            </a:r>
          </a:p>
          <a:p>
            <a:r>
              <a:rPr lang="hu-HU"/>
              <a:t>	if</a:t>
            </a:r>
            <a:r>
              <a:rPr lang="hu-HU" b="1"/>
              <a:t>($_FILES</a:t>
            </a:r>
            <a:r>
              <a:rPr lang="hu-HU"/>
              <a:t>[$f]['</a:t>
            </a:r>
            <a:r>
              <a:rPr lang="hu-HU" b="1"/>
              <a:t>size</a:t>
            </a:r>
            <a:r>
              <a:rPr lang="hu-HU"/>
              <a:t>']&gt;50000) {	$_SESSION['foto']="tul nagy meretu a fajl, max.meret 50kb"; return false;}</a:t>
            </a:r>
          </a:p>
          <a:p>
            <a:r>
              <a:rPr lang="hu-HU"/>
              <a:t>	$allowedTypes = array( </a:t>
            </a:r>
            <a:r>
              <a:rPr lang="hu-HU" b="1"/>
              <a:t>IMAGETYPE_PNG, IMAGETYPE_JPEG, IMAGETYPE_GIF</a:t>
            </a:r>
            <a:r>
              <a:rPr lang="hu-HU"/>
              <a:t>);</a:t>
            </a:r>
          </a:p>
          <a:p>
            <a:r>
              <a:rPr lang="hu-HU"/>
              <a:t>	$detectedType</a:t>
            </a:r>
            <a:r>
              <a:rPr lang="hu-HU" b="1"/>
              <a:t> </a:t>
            </a:r>
            <a:r>
              <a:rPr lang="hu-HU"/>
              <a:t>= </a:t>
            </a:r>
            <a:r>
              <a:rPr lang="hu-HU" b="1"/>
              <a:t>exif_imagetype</a:t>
            </a:r>
            <a:r>
              <a:rPr lang="hu-HU"/>
              <a:t>($_FILES[$f]['tmp_name']);</a:t>
            </a:r>
          </a:p>
          <a:p>
            <a:r>
              <a:rPr lang="hu-HU"/>
              <a:t>	if( </a:t>
            </a:r>
            <a:r>
              <a:rPr lang="hu-HU" b="1"/>
              <a:t>!in_array</a:t>
            </a:r>
            <a:r>
              <a:rPr lang="hu-HU"/>
              <a:t>($detectedType, $allowedTypes)) {  $_SESSION['foto']="nem megfelelo formatum"; return false;}</a:t>
            </a:r>
          </a:p>
          <a:p>
            <a:r>
              <a:rPr lang="hu-HU"/>
              <a:t>	$honnan = $_FILES[$f]['tmp_name'];</a:t>
            </a:r>
          </a:p>
          <a:p>
            <a:r>
              <a:rPr lang="hu-HU"/>
              <a:t>	$pont = strpos($_FILES[$f]['name'],'.');</a:t>
            </a:r>
          </a:p>
          <a:p>
            <a:r>
              <a:rPr lang="hu-HU"/>
              <a:t>	$ext=substr($_FILES[$f]['name'],$pont);</a:t>
            </a:r>
          </a:p>
          <a:p>
            <a:r>
              <a:rPr lang="hu-HU"/>
              <a:t>	$hova = 'fajlok/' .$newName.$ext;</a:t>
            </a:r>
          </a:p>
          <a:p>
            <a:r>
              <a:rPr lang="hu-HU"/>
              <a:t>	if(</a:t>
            </a:r>
            <a:r>
              <a:rPr lang="hu-HU" b="1"/>
              <a:t>move_uploaded_file</a:t>
            </a:r>
            <a:r>
              <a:rPr lang="hu-HU"/>
              <a:t>($honnan, $hova)) {</a:t>
            </a:r>
          </a:p>
          <a:p>
            <a:r>
              <a:rPr lang="hu-HU"/>
              <a:t>		$_SESSION['foto']="sikeres fajlfeltoltes"; </a:t>
            </a:r>
          </a:p>
          <a:p>
            <a:r>
              <a:rPr lang="hu-HU"/>
              <a:t>		return true;</a:t>
            </a:r>
          </a:p>
          <a:p>
            <a:r>
              <a:rPr lang="hu-HU"/>
              <a:t>		}else { $_SESSION['foto']="nem sikerult a fajlfeltoltes"; return false;} }</a:t>
            </a:r>
          </a:p>
        </p:txBody>
      </p:sp>
    </p:spTree>
    <p:extLst>
      <p:ext uri="{BB962C8B-B14F-4D97-AF65-F5344CB8AC3E}">
        <p14:creationId xmlns:p14="http://schemas.microsoft.com/office/powerpoint/2010/main" val="236763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0"/>
            <a:ext cx="1065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Fájlfeltöltés egyedi fájlnevekkel, ellenőrzötten: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99" y="317324"/>
            <a:ext cx="9285422" cy="65406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1" y="3448566"/>
            <a:ext cx="2103302" cy="640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613" y="4344998"/>
            <a:ext cx="5238158" cy="8278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852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Szélesvásznú</PresentationFormat>
  <Paragraphs>60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MagyarLinLibertineB</vt:lpstr>
      <vt:lpstr>Symbol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</cp:revision>
  <dcterms:created xsi:type="dcterms:W3CDTF">2021-01-20T13:38:54Z</dcterms:created>
  <dcterms:modified xsi:type="dcterms:W3CDTF">2021-01-20T13:39:17Z</dcterms:modified>
</cp:coreProperties>
</file>