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9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77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9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1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77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1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3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30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0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0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91D0-40A5-4D53-967C-FC1A1E747F50}" type="datetimeFigureOut">
              <a:rPr lang="hu-HU" smtClean="0"/>
              <a:t>2021. 01. 25.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1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83" y="430465"/>
            <a:ext cx="9214396" cy="1703135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287383" y="2207683"/>
            <a:ext cx="118349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A formázási beállításokat az </a:t>
            </a:r>
            <a:r>
              <a:rPr lang="hu-HU" b="1" dirty="0" smtClean="0"/>
              <a:t>oldtimer.css </a:t>
            </a:r>
            <a:r>
              <a:rPr lang="hu-HU" dirty="0" smtClean="0"/>
              <a:t>stílusállományban végezze el, lehetőleg úgy, hogy az új szelektorok létrehozása a </a:t>
            </a:r>
            <a:r>
              <a:rPr lang="hu-HU" b="1" dirty="0" smtClean="0"/>
              <a:t>stílusállomány végén történjen</a:t>
            </a:r>
            <a:r>
              <a:rPr lang="hu-HU" dirty="0" smtClean="0"/>
              <a:t>!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1.Állítsa be, hogy a böngésző címsorában megjelenő cím „Autókölcsönzés” legyen! 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2.Helyezzen  el  hivatkozást  az oldtimer.css stíluslapra!  Ügyeljen  rá,  hogy az oldtimer.css  stíluslap  formázásai  felülírják  a bootstrap.min.css formázási beállításait.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3.Az  egész  dokumentumra  vonatkozóan  a  használt  generikus  betűcsalád </a:t>
            </a:r>
            <a:r>
              <a:rPr lang="hu-HU" b="1" dirty="0" err="1" smtClean="0"/>
              <a:t>sans</a:t>
            </a:r>
            <a:r>
              <a:rPr lang="hu-HU" b="1" dirty="0" smtClean="0"/>
              <a:t>-serif</a:t>
            </a:r>
            <a:r>
              <a:rPr lang="hu-HU" dirty="0" smtClean="0"/>
              <a:t> legyen. Állítson be háttérszínnek </a:t>
            </a:r>
            <a:r>
              <a:rPr lang="hu-HU" b="1" dirty="0" smtClean="0"/>
              <a:t>#1714149c </a:t>
            </a:r>
            <a:r>
              <a:rPr lang="hu-HU" dirty="0" smtClean="0"/>
              <a:t>értéket minden </a:t>
            </a:r>
            <a:r>
              <a:rPr lang="hu-HU" b="1" dirty="0" smtClean="0"/>
              <a:t>dia-elem-</a:t>
            </a:r>
            <a:r>
              <a:rPr lang="hu-HU" b="1" dirty="0" err="1" smtClean="0"/>
              <a:t>szovegdoboz</a:t>
            </a:r>
            <a:r>
              <a:rPr lang="hu-HU" dirty="0" smtClean="0"/>
              <a:t> osztályú elemre!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21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8" y="244705"/>
            <a:ext cx="10919942" cy="6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77" y="213254"/>
            <a:ext cx="8836274" cy="2710935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583474" y="3026182"/>
            <a:ext cx="1132985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11.Az </a:t>
            </a:r>
            <a:r>
              <a:rPr lang="hu-HU" b="1" dirty="0" smtClean="0"/>
              <a:t>oldtimer.js </a:t>
            </a:r>
            <a:r>
              <a:rPr lang="hu-HU" dirty="0" smtClean="0"/>
              <a:t>fájlban  hozzon  létre  olyan  JavaScript  kódot,  ami (a  weboldal  betöltődése  után)  lekérdezi,  hogy  melyik  autó  nem  érhető  el átmenetileg,  és  a  válaszüzenetben  kapott  autó(k)  nevét  betölti a </a:t>
            </a:r>
            <a:r>
              <a:rPr lang="hu-HU" b="1" dirty="0" smtClean="0"/>
              <a:t>nem-</a:t>
            </a:r>
            <a:r>
              <a:rPr lang="hu-HU" b="1" dirty="0" err="1" smtClean="0"/>
              <a:t>elerheto</a:t>
            </a:r>
            <a:r>
              <a:rPr lang="hu-HU" b="1" dirty="0" smtClean="0"/>
              <a:t> </a:t>
            </a:r>
            <a:r>
              <a:rPr lang="hu-HU" dirty="0" smtClean="0"/>
              <a:t>tagkijelölővel  rendelkező  bekezdésbe!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13.Írjon  olyan  JavaScript  kódot,  ami  a  weboldal  „Vélemények”  szekcióban  található </a:t>
            </a:r>
            <a:r>
              <a:rPr lang="hu-HU" b="1" dirty="0" smtClean="0"/>
              <a:t>&lt;</a:t>
            </a:r>
            <a:r>
              <a:rPr lang="hu-HU" b="1" dirty="0" err="1" smtClean="0"/>
              <a:t>textarea</a:t>
            </a:r>
            <a:r>
              <a:rPr lang="hu-HU" b="1" dirty="0" smtClean="0"/>
              <a:t>&gt; </a:t>
            </a:r>
            <a:r>
              <a:rPr lang="hu-HU" dirty="0" smtClean="0"/>
              <a:t>mezőbe beírt megjegyzés után, ha a felhasználó a </a:t>
            </a:r>
            <a:r>
              <a:rPr lang="hu-HU" b="1" dirty="0" smtClean="0"/>
              <a:t>küldés</a:t>
            </a:r>
            <a:r>
              <a:rPr lang="hu-HU" dirty="0" smtClean="0"/>
              <a:t> gombra kattint (és nem üres a szövegdoboz): </a:t>
            </a:r>
            <a:br>
              <a:rPr lang="hu-HU" dirty="0" smtClean="0"/>
            </a:br>
            <a:r>
              <a:rPr lang="hu-HU" dirty="0" smtClean="0"/>
              <a:t>akkor egy  felugró  ablakban  jelenítse  meg  az  alábbi  üzenetet: „</a:t>
            </a:r>
            <a:r>
              <a:rPr lang="hu-HU" b="1" dirty="0" smtClean="0"/>
              <a:t>Véleménye fontos számunkra</a:t>
            </a:r>
            <a:r>
              <a:rPr lang="hu-HU" dirty="0" smtClean="0"/>
              <a:t>”, majd törölje  a  weboldalon  a  bejegyzést a szövegdobozból.</a:t>
            </a:r>
            <a:br>
              <a:rPr lang="hu-HU" dirty="0" smtClean="0"/>
            </a:br>
            <a:r>
              <a:rPr lang="hu-HU" dirty="0" smtClean="0"/>
              <a:t>Ha üresen hagyja a szövegdobozt és úgy kattint az elküldés gombra, akkor felugró ablakban jelenjen meg, hogy </a:t>
            </a:r>
            <a:r>
              <a:rPr lang="hu-HU" b="1" dirty="0" smtClean="0"/>
              <a:t>üres bejegyzés nem küldhető </a:t>
            </a:r>
            <a:r>
              <a:rPr lang="hu-HU" dirty="0" smtClean="0"/>
              <a:t>el!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76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02" y="13691"/>
            <a:ext cx="4706609" cy="68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91" y="755783"/>
            <a:ext cx="9230144" cy="278611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94" y="4912127"/>
            <a:ext cx="4762913" cy="119644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9931" y="34834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Segítség: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57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156</Words>
  <Application>Microsoft Office PowerPoint</Application>
  <PresentationFormat>Szélesvásznú</PresentationFormat>
  <Paragraphs>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9</cp:revision>
  <dcterms:created xsi:type="dcterms:W3CDTF">2021-01-22T15:17:07Z</dcterms:created>
  <dcterms:modified xsi:type="dcterms:W3CDTF">2021-01-25T12:33:46Z</dcterms:modified>
</cp:coreProperties>
</file>