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6E4A-E3D5-4676-97A3-E8FE9173C01D}" type="datetimeFigureOut">
              <a:rPr lang="hu-HU" smtClean="0"/>
              <a:t>2020. 11. 04.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27D-43D2-4E81-9386-DE6EAE1051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53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6E4A-E3D5-4676-97A3-E8FE9173C01D}" type="datetimeFigureOut">
              <a:rPr lang="hu-HU" smtClean="0"/>
              <a:t>2020. 11. 04.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27D-43D2-4E81-9386-DE6EAE1051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70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6E4A-E3D5-4676-97A3-E8FE9173C01D}" type="datetimeFigureOut">
              <a:rPr lang="hu-HU" smtClean="0"/>
              <a:t>2020. 11. 04.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27D-43D2-4E81-9386-DE6EAE1051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4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6E4A-E3D5-4676-97A3-E8FE9173C01D}" type="datetimeFigureOut">
              <a:rPr lang="hu-HU" smtClean="0"/>
              <a:t>2020. 11. 04.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27D-43D2-4E81-9386-DE6EAE1051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939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6E4A-E3D5-4676-97A3-E8FE9173C01D}" type="datetimeFigureOut">
              <a:rPr lang="hu-HU" smtClean="0"/>
              <a:t>2020. 11. 04.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27D-43D2-4E81-9386-DE6EAE1051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71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6E4A-E3D5-4676-97A3-E8FE9173C01D}" type="datetimeFigureOut">
              <a:rPr lang="hu-HU" smtClean="0"/>
              <a:t>2020. 11. 04.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27D-43D2-4E81-9386-DE6EAE1051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08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6E4A-E3D5-4676-97A3-E8FE9173C01D}" type="datetimeFigureOut">
              <a:rPr lang="hu-HU" smtClean="0"/>
              <a:t>2020. 11. 04.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27D-43D2-4E81-9386-DE6EAE1051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470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6E4A-E3D5-4676-97A3-E8FE9173C01D}" type="datetimeFigureOut">
              <a:rPr lang="hu-HU" smtClean="0"/>
              <a:t>2020. 11. 04.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27D-43D2-4E81-9386-DE6EAE1051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424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6E4A-E3D5-4676-97A3-E8FE9173C01D}" type="datetimeFigureOut">
              <a:rPr lang="hu-HU" smtClean="0"/>
              <a:t>2020. 11. 04.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27D-43D2-4E81-9386-DE6EAE1051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303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6E4A-E3D5-4676-97A3-E8FE9173C01D}" type="datetimeFigureOut">
              <a:rPr lang="hu-HU" smtClean="0"/>
              <a:t>2020. 11. 04.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27D-43D2-4E81-9386-DE6EAE1051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60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6E4A-E3D5-4676-97A3-E8FE9173C01D}" type="datetimeFigureOut">
              <a:rPr lang="hu-HU" smtClean="0"/>
              <a:t>2020. 11. 04.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27D-43D2-4E81-9386-DE6EAE1051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274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26E4A-E3D5-4676-97A3-E8FE9173C01D}" type="datetimeFigureOut">
              <a:rPr lang="hu-HU" smtClean="0"/>
              <a:t>2020. 11. 04.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A127D-43D2-4E81-9386-DE6EAE1051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248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174568" y="182880"/>
            <a:ext cx="12017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Olvassuk</a:t>
            </a:r>
            <a:r>
              <a:rPr lang="en-US" dirty="0" smtClean="0"/>
              <a:t> be a </a:t>
            </a:r>
            <a:r>
              <a:rPr lang="en-US" b="1" dirty="0" smtClean="0"/>
              <a:t>filmek.txt</a:t>
            </a:r>
            <a:r>
              <a:rPr lang="en-US" dirty="0" smtClean="0"/>
              <a:t> </a:t>
            </a:r>
            <a:r>
              <a:rPr lang="en-US" dirty="0" err="1" smtClean="0"/>
              <a:t>szoveges</a:t>
            </a:r>
            <a:r>
              <a:rPr lang="en-US" dirty="0" smtClean="0"/>
              <a:t> </a:t>
            </a:r>
            <a:r>
              <a:rPr lang="en-US" dirty="0" err="1" smtClean="0"/>
              <a:t>allomanyt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tombbe</a:t>
            </a:r>
            <a:r>
              <a:rPr lang="en-US" dirty="0" smtClean="0"/>
              <a:t>, </a:t>
            </a:r>
            <a:r>
              <a:rPr lang="en-US" b="1" dirty="0" err="1" smtClean="0"/>
              <a:t>print_r</a:t>
            </a:r>
            <a:r>
              <a:rPr lang="en-US" dirty="0" smtClean="0"/>
              <a:t>-el </a:t>
            </a:r>
            <a:r>
              <a:rPr lang="en-US" dirty="0" err="1" smtClean="0"/>
              <a:t>gyozodjunk</a:t>
            </a:r>
            <a:r>
              <a:rPr lang="en-US" dirty="0" smtClean="0"/>
              <a:t> meg a </a:t>
            </a:r>
            <a:r>
              <a:rPr lang="en-US" dirty="0" err="1" smtClean="0"/>
              <a:t>beolvasas</a:t>
            </a:r>
            <a:r>
              <a:rPr lang="en-US" dirty="0" smtClean="0"/>
              <a:t> </a:t>
            </a:r>
            <a:r>
              <a:rPr lang="en-US" dirty="0" err="1" smtClean="0"/>
              <a:t>megvalos</a:t>
            </a:r>
            <a:r>
              <a:rPr lang="hu-HU" dirty="0" err="1" smtClean="0"/>
              <a:t>ul</a:t>
            </a:r>
            <a:r>
              <a:rPr lang="en-US" dirty="0" err="1" smtClean="0"/>
              <a:t>asarol</a:t>
            </a:r>
            <a:r>
              <a:rPr lang="en-US" dirty="0" smtClean="0"/>
              <a:t>!      (</a:t>
            </a:r>
            <a:r>
              <a:rPr lang="en-US" dirty="0" smtClean="0">
                <a:solidFill>
                  <a:srgbClr val="FF0000"/>
                </a:solidFill>
              </a:rPr>
              <a:t>1 </a:t>
            </a:r>
            <a:r>
              <a:rPr lang="en-US" dirty="0" err="1" smtClean="0">
                <a:solidFill>
                  <a:srgbClr val="FF0000"/>
                </a:solidFill>
              </a:rPr>
              <a:t>pont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Jelenitsuk</a:t>
            </a:r>
            <a:r>
              <a:rPr lang="en-US" dirty="0" smtClean="0"/>
              <a:t> </a:t>
            </a:r>
            <a:r>
              <a:rPr lang="hu-HU" dirty="0" smtClean="0"/>
              <a:t>meg</a:t>
            </a:r>
            <a:r>
              <a:rPr lang="en-US" dirty="0" smtClean="0"/>
              <a:t> a </a:t>
            </a:r>
            <a:r>
              <a:rPr lang="en-US" dirty="0" err="1" smtClean="0"/>
              <a:t>beolvasott</a:t>
            </a:r>
            <a:r>
              <a:rPr lang="en-US" dirty="0" smtClean="0"/>
              <a:t> </a:t>
            </a:r>
            <a:r>
              <a:rPr lang="en-US" dirty="0" err="1" smtClean="0"/>
              <a:t>adatokat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HTML </a:t>
            </a:r>
            <a:r>
              <a:rPr lang="en-US" dirty="0" err="1" smtClean="0"/>
              <a:t>tabazatban</a:t>
            </a:r>
            <a:r>
              <a:rPr lang="en-US" dirty="0" smtClean="0"/>
              <a:t>! (</a:t>
            </a:r>
            <a:r>
              <a:rPr lang="en-US" dirty="0" smtClean="0">
                <a:solidFill>
                  <a:srgbClr val="FF0000"/>
                </a:solidFill>
              </a:rPr>
              <a:t>1 </a:t>
            </a:r>
            <a:r>
              <a:rPr lang="en-US" dirty="0" err="1" smtClean="0">
                <a:solidFill>
                  <a:srgbClr val="FF0000"/>
                </a:solidFill>
              </a:rPr>
              <a:t>pont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Tegyunk</a:t>
            </a:r>
            <a:r>
              <a:rPr lang="en-US" dirty="0" smtClean="0"/>
              <a:t> </a:t>
            </a:r>
            <a:r>
              <a:rPr lang="en-US" dirty="0" err="1" smtClean="0"/>
              <a:t>fel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oldalra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formot</a:t>
            </a:r>
            <a:r>
              <a:rPr lang="en-US" dirty="0" smtClean="0"/>
              <a:t> </a:t>
            </a:r>
            <a:r>
              <a:rPr lang="en-US" dirty="0" err="1" smtClean="0"/>
              <a:t>mely</a:t>
            </a:r>
            <a:r>
              <a:rPr lang="en-US" dirty="0" smtClean="0"/>
              <a:t> </a:t>
            </a:r>
            <a:r>
              <a:rPr lang="en-US" dirty="0" err="1" smtClean="0"/>
              <a:t>tartalmaz</a:t>
            </a:r>
            <a:r>
              <a:rPr lang="en-US" dirty="0" smtClean="0"/>
              <a:t> </a:t>
            </a:r>
            <a:r>
              <a:rPr lang="en-US" b="1" dirty="0" err="1" smtClean="0"/>
              <a:t>egy</a:t>
            </a:r>
            <a:r>
              <a:rPr lang="en-US" b="1" dirty="0" smtClean="0"/>
              <a:t> radio </a:t>
            </a:r>
            <a:r>
              <a:rPr lang="en-US" b="1" dirty="0" err="1" smtClean="0"/>
              <a:t>gombot</a:t>
            </a:r>
            <a:r>
              <a:rPr lang="en-US" b="1" dirty="0" smtClean="0"/>
              <a:t> 2 </a:t>
            </a:r>
            <a:r>
              <a:rPr lang="en-US" b="1" dirty="0" err="1" smtClean="0"/>
              <a:t>valasztasi</a:t>
            </a:r>
            <a:r>
              <a:rPr lang="en-US" b="1" dirty="0" smtClean="0"/>
              <a:t> </a:t>
            </a:r>
            <a:r>
              <a:rPr lang="en-US" dirty="0" err="1" smtClean="0"/>
              <a:t>lehetoseggel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b="1" dirty="0" smtClean="0"/>
              <a:t>submit </a:t>
            </a:r>
            <a:r>
              <a:rPr lang="en-US" dirty="0" err="1" smtClean="0"/>
              <a:t>gombot</a:t>
            </a:r>
            <a:r>
              <a:rPr lang="en-US" dirty="0" smtClean="0"/>
              <a:t> is </a:t>
            </a:r>
            <a:r>
              <a:rPr lang="en-US" dirty="0" err="1" smtClean="0"/>
              <a:t>tartalmazzon</a:t>
            </a:r>
            <a:r>
              <a:rPr lang="en-US" dirty="0" smtClean="0"/>
              <a:t> a form </a:t>
            </a:r>
            <a:r>
              <a:rPr lang="en-US" dirty="0" err="1" smtClean="0"/>
              <a:t>amivel</a:t>
            </a:r>
            <a:r>
              <a:rPr lang="en-US" dirty="0" smtClean="0"/>
              <a:t> meg </a:t>
            </a:r>
            <a:r>
              <a:rPr lang="en-US" dirty="0" err="1" smtClean="0"/>
              <a:t>tudjuk</a:t>
            </a:r>
            <a:r>
              <a:rPr lang="en-US" dirty="0" smtClean="0"/>
              <a:t> </a:t>
            </a:r>
            <a:r>
              <a:rPr lang="en-US" dirty="0" err="1" smtClean="0"/>
              <a:t>szurni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adatokat</a:t>
            </a:r>
            <a:r>
              <a:rPr lang="en-US" dirty="0" smtClean="0"/>
              <a:t>: (</a:t>
            </a:r>
            <a:r>
              <a:rPr lang="en-US" dirty="0" smtClean="0">
                <a:solidFill>
                  <a:srgbClr val="FF0000"/>
                </a:solidFill>
              </a:rPr>
              <a:t>1 </a:t>
            </a:r>
            <a:r>
              <a:rPr lang="en-US" dirty="0" err="1" smtClean="0">
                <a:solidFill>
                  <a:srgbClr val="FF0000"/>
                </a:solidFill>
              </a:rPr>
              <a:t>pont</a:t>
            </a:r>
            <a:r>
              <a:rPr lang="en-US" dirty="0" smtClean="0"/>
              <a:t>)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4" y="1660208"/>
            <a:ext cx="9413909" cy="3478360"/>
          </a:xfrm>
          <a:prstGeom prst="rect">
            <a:avLst/>
          </a:prstGeom>
        </p:spPr>
      </p:pic>
      <p:cxnSp>
        <p:nvCxnSpPr>
          <p:cNvPr id="7" name="Egyenes összekötő nyíllal 6"/>
          <p:cNvCxnSpPr/>
          <p:nvPr/>
        </p:nvCxnSpPr>
        <p:spPr>
          <a:xfrm flipH="1">
            <a:off x="6309361" y="1278803"/>
            <a:ext cx="457199" cy="119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/>
          <p:nvPr/>
        </p:nvCxnSpPr>
        <p:spPr>
          <a:xfrm flipH="1">
            <a:off x="5527964" y="1278803"/>
            <a:ext cx="1130531" cy="119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/>
          <p:cNvSpPr txBox="1"/>
          <p:nvPr/>
        </p:nvSpPr>
        <p:spPr>
          <a:xfrm>
            <a:off x="459970" y="5577840"/>
            <a:ext cx="1144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A </a:t>
            </a:r>
            <a:r>
              <a:rPr lang="en-US" dirty="0" err="1" smtClean="0"/>
              <a:t>megfelelo</a:t>
            </a:r>
            <a:r>
              <a:rPr lang="en-US" dirty="0" smtClean="0"/>
              <a:t> </a:t>
            </a:r>
            <a:r>
              <a:rPr lang="en-US" dirty="0" err="1" smtClean="0"/>
              <a:t>radiogombot</a:t>
            </a:r>
            <a:r>
              <a:rPr lang="en-US" dirty="0" smtClean="0"/>
              <a:t> </a:t>
            </a:r>
            <a:r>
              <a:rPr lang="en-US" dirty="0" err="1" smtClean="0"/>
              <a:t>kivalasztva</a:t>
            </a:r>
            <a:r>
              <a:rPr lang="en-US" dirty="0" smtClean="0"/>
              <a:t> a </a:t>
            </a:r>
            <a:r>
              <a:rPr lang="en-US" dirty="0" err="1" smtClean="0"/>
              <a:t>megfelelo</a:t>
            </a:r>
            <a:r>
              <a:rPr lang="en-US" dirty="0" smtClean="0"/>
              <a:t> </a:t>
            </a:r>
            <a:r>
              <a:rPr lang="en-US" dirty="0" err="1" smtClean="0"/>
              <a:t>adatok</a:t>
            </a:r>
            <a:r>
              <a:rPr lang="en-US" dirty="0" smtClean="0"/>
              <a:t> </a:t>
            </a:r>
            <a:r>
              <a:rPr lang="en-US" dirty="0" err="1" smtClean="0"/>
              <a:t>jelenjenek</a:t>
            </a:r>
            <a:r>
              <a:rPr lang="en-US" dirty="0" smtClean="0"/>
              <a:t> meg a </a:t>
            </a:r>
            <a:r>
              <a:rPr lang="en-US" dirty="0" err="1" smtClean="0"/>
              <a:t>tablazatban</a:t>
            </a:r>
            <a:r>
              <a:rPr lang="en-US" dirty="0" smtClean="0"/>
              <a:t>( </a:t>
            </a:r>
            <a:r>
              <a:rPr lang="en-US" dirty="0" err="1" smtClean="0"/>
              <a:t>frissuljon</a:t>
            </a:r>
            <a:r>
              <a:rPr lang="en-US" dirty="0" smtClean="0"/>
              <a:t> a </a:t>
            </a:r>
            <a:r>
              <a:rPr lang="en-US" dirty="0" err="1" smtClean="0"/>
              <a:t>tablazat</a:t>
            </a:r>
            <a:r>
              <a:rPr lang="en-US" dirty="0" smtClean="0"/>
              <a:t> </a:t>
            </a:r>
            <a:r>
              <a:rPr lang="en-US" dirty="0" err="1" smtClean="0"/>
              <a:t>tartalma</a:t>
            </a:r>
            <a:r>
              <a:rPr lang="en-US" dirty="0" smtClean="0"/>
              <a:t>)! </a:t>
            </a:r>
            <a:r>
              <a:rPr lang="en-US" dirty="0" smtClean="0">
                <a:solidFill>
                  <a:srgbClr val="FF0000"/>
                </a:solidFill>
              </a:rPr>
              <a:t>(1 </a:t>
            </a:r>
            <a:r>
              <a:rPr lang="en-US" dirty="0" err="1" smtClean="0">
                <a:solidFill>
                  <a:srgbClr val="FF0000"/>
                </a:solidFill>
              </a:rPr>
              <a:t>pont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hu-HU" dirty="0">
              <a:solidFill>
                <a:srgbClr val="FF0000"/>
              </a:solidFill>
            </a:endParaRPr>
          </a:p>
        </p:txBody>
      </p:sp>
      <p:cxnSp>
        <p:nvCxnSpPr>
          <p:cNvPr id="17" name="Egyenes összekötő nyíllal 16"/>
          <p:cNvCxnSpPr/>
          <p:nvPr/>
        </p:nvCxnSpPr>
        <p:spPr>
          <a:xfrm flipH="1">
            <a:off x="5852160" y="1278803"/>
            <a:ext cx="4309893" cy="178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92</Words>
  <Application>Microsoft Office PowerPoint</Application>
  <PresentationFormat>Szélesvásznú</PresentationFormat>
  <Paragraphs>4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Isti</dc:creator>
  <cp:lastModifiedBy>Isti</cp:lastModifiedBy>
  <cp:revision>4</cp:revision>
  <dcterms:created xsi:type="dcterms:W3CDTF">2020-11-04T16:48:12Z</dcterms:created>
  <dcterms:modified xsi:type="dcterms:W3CDTF">2020-11-04T20:40:41Z</dcterms:modified>
</cp:coreProperties>
</file>