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04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87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1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6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635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4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3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2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5D02-C53B-4647-AF26-C4518CDA51F4}" type="datetimeFigureOut">
              <a:rPr lang="hu-HU" smtClean="0"/>
              <a:t>2020. 11. 11.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46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78551" y="432262"/>
            <a:ext cx="1172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Feladat</a:t>
            </a:r>
            <a:r>
              <a:rPr lang="en-US" b="1" dirty="0" smtClean="0"/>
              <a:t>: </a:t>
            </a:r>
            <a:r>
              <a:rPr lang="en-US" dirty="0" err="1" smtClean="0"/>
              <a:t>Adott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szerelesi_munkak</a:t>
            </a:r>
            <a:r>
              <a:rPr lang="en-US" dirty="0" smtClean="0"/>
              <a:t> </a:t>
            </a:r>
            <a:r>
              <a:rPr lang="en-US" dirty="0" err="1" smtClean="0"/>
              <a:t>adatbazis</a:t>
            </a:r>
            <a:r>
              <a:rPr lang="en-US" dirty="0" smtClean="0"/>
              <a:t> (</a:t>
            </a:r>
            <a:r>
              <a:rPr lang="en-US" dirty="0" err="1" smtClean="0"/>
              <a:t>szerelesi_munkak.sql</a:t>
            </a:r>
            <a:r>
              <a:rPr lang="en-US" dirty="0" smtClean="0"/>
              <a:t>):</a:t>
            </a:r>
          </a:p>
          <a:p>
            <a:endParaRPr lang="en-US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7" y="962214"/>
            <a:ext cx="5914183" cy="348625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576256" y="62930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Adatb</a:t>
            </a:r>
            <a:r>
              <a:rPr lang="hu-HU" b="1" dirty="0" smtClean="0"/>
              <a:t>á</a:t>
            </a:r>
            <a:r>
              <a:rPr lang="en-US" b="1" dirty="0" err="1" smtClean="0"/>
              <a:t>zisba</a:t>
            </a:r>
            <a:r>
              <a:rPr lang="en-US" b="1" dirty="0" smtClean="0"/>
              <a:t> </a:t>
            </a:r>
            <a:r>
              <a:rPr lang="hu-HU" b="1" dirty="0"/>
              <a:t>í</a:t>
            </a:r>
            <a:r>
              <a:rPr lang="en-US" b="1" dirty="0" smtClean="0"/>
              <a:t>r</a:t>
            </a:r>
            <a:r>
              <a:rPr lang="hu-HU" b="1" dirty="0" smtClean="0"/>
              <a:t>á</a:t>
            </a:r>
            <a:r>
              <a:rPr lang="en-US" b="1" dirty="0" smtClean="0"/>
              <a:t>s - insert</a:t>
            </a:r>
            <a:endParaRPr lang="hu-HU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810345" y="962215"/>
            <a:ext cx="6297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urlap</a:t>
            </a:r>
            <a:r>
              <a:rPr lang="en-US" dirty="0" smtClean="0"/>
              <a:t> </a:t>
            </a:r>
            <a:r>
              <a:rPr lang="en-US" dirty="0" err="1" smtClean="0"/>
              <a:t>segitsegevel</a:t>
            </a:r>
            <a:r>
              <a:rPr lang="en-US" dirty="0" smtClean="0"/>
              <a:t> </a:t>
            </a:r>
            <a:r>
              <a:rPr lang="en-US" dirty="0" err="1" smtClean="0"/>
              <a:t>tudjunk</a:t>
            </a:r>
            <a:r>
              <a:rPr lang="en-US" dirty="0" smtClean="0"/>
              <a:t> </a:t>
            </a:r>
            <a:r>
              <a:rPr lang="en-US" dirty="0" err="1" smtClean="0"/>
              <a:t>bevezetni</a:t>
            </a:r>
            <a:r>
              <a:rPr lang="en-US" dirty="0" smtClean="0"/>
              <a:t> </a:t>
            </a:r>
            <a:r>
              <a:rPr lang="en-US" dirty="0" err="1" smtClean="0"/>
              <a:t>uj</a:t>
            </a:r>
            <a:r>
              <a:rPr lang="en-US" dirty="0" smtClean="0"/>
              <a:t> </a:t>
            </a:r>
            <a:r>
              <a:rPr lang="en-US" dirty="0" err="1" smtClean="0"/>
              <a:t>munkasokat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munkasok</a:t>
            </a:r>
            <a:r>
              <a:rPr lang="en-US" dirty="0" smtClean="0"/>
              <a:t> </a:t>
            </a:r>
            <a:r>
              <a:rPr lang="en-US" dirty="0" err="1" smtClean="0"/>
              <a:t>tablaba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jelenitsuk</a:t>
            </a:r>
            <a:r>
              <a:rPr lang="en-US" dirty="0" smtClean="0"/>
              <a:t> meg a </a:t>
            </a:r>
            <a:r>
              <a:rPr lang="en-US" dirty="0" err="1" smtClean="0"/>
              <a:t>munkasok</a:t>
            </a:r>
            <a:r>
              <a:rPr lang="en-US" dirty="0" smtClean="0"/>
              <a:t> </a:t>
            </a:r>
            <a:r>
              <a:rPr lang="en-US" dirty="0" err="1" smtClean="0"/>
              <a:t>tablat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HTML </a:t>
            </a:r>
            <a:r>
              <a:rPr lang="en-US" dirty="0" err="1" smtClean="0">
                <a:solidFill>
                  <a:srgbClr val="00B0F0"/>
                </a:solidFill>
              </a:rPr>
              <a:t>tablaztaban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001145" y="1239213"/>
            <a:ext cx="15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autoincrement</a:t>
            </a:r>
            <a:endParaRPr lang="hu-HU" dirty="0"/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2443942" y="1447925"/>
            <a:ext cx="507076" cy="16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34" y="3357107"/>
            <a:ext cx="6072710" cy="282420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5" y="5754093"/>
            <a:ext cx="7117890" cy="8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Szélesvásznú</PresentationFormat>
  <Paragraphs>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Isti</dc:creator>
  <cp:lastModifiedBy>Isti</cp:lastModifiedBy>
  <cp:revision>1</cp:revision>
  <dcterms:created xsi:type="dcterms:W3CDTF">2020-11-11T19:31:32Z</dcterms:created>
  <dcterms:modified xsi:type="dcterms:W3CDTF">2020-11-11T19:33:59Z</dcterms:modified>
</cp:coreProperties>
</file>