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2020.12.10.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1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2020.12.10.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682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2020.12.10.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0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2020.12.10.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83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2020.12.10.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08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2020.12.10.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01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2020.12.10.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9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2020.12.10.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13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2020.12.10.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76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2020.12.10.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5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2020.12.10.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50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581F-5849-4393-8E1C-6778FC0C68F2}" type="datetimeFigureOut">
              <a:rPr lang="hu-HU" smtClean="0"/>
              <a:t>2020.12.10.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8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9823"/>
            <a:ext cx="3355509" cy="261571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8759">
            <a:off x="2730324" y="2339650"/>
            <a:ext cx="5097441" cy="2522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55487">
            <a:off x="7302599" y="323444"/>
            <a:ext cx="2857500" cy="16002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02312">
            <a:off x="777172" y="437487"/>
            <a:ext cx="3805602" cy="165655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463" y="2559921"/>
            <a:ext cx="2602644" cy="124509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42584">
            <a:off x="7598827" y="4324331"/>
            <a:ext cx="4069900" cy="1695791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4824548" y="5785761"/>
            <a:ext cx="228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Vizsga mintafeladatok</a:t>
            </a:r>
          </a:p>
        </p:txBody>
      </p:sp>
    </p:spTree>
    <p:extLst>
      <p:ext uri="{BB962C8B-B14F-4D97-AF65-F5344CB8AC3E}">
        <p14:creationId xmlns:p14="http://schemas.microsoft.com/office/powerpoint/2010/main" val="326050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71836" y="2473358"/>
            <a:ext cx="290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Ismétlés:</a:t>
            </a:r>
            <a:r>
              <a:rPr lang="hu-HU" b="1" dirty="0"/>
              <a:t> </a:t>
            </a:r>
            <a:r>
              <a:rPr lang="hu-HU" b="1" dirty="0" err="1"/>
              <a:t>Menüvezérelt</a:t>
            </a:r>
            <a:r>
              <a:rPr lang="hu-HU" b="1" dirty="0"/>
              <a:t> </a:t>
            </a:r>
            <a:r>
              <a:rPr lang="hu-HU" dirty="0"/>
              <a:t>weboldal készítése PHP segítségével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" y="116186"/>
            <a:ext cx="10322355" cy="110410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166" y="668236"/>
            <a:ext cx="6530906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3250131" y="64743"/>
            <a:ext cx="3017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400" b="1" dirty="0"/>
              <a:t>Ismétlés: az aktív menü megjelenítése</a:t>
            </a:r>
          </a:p>
        </p:txBody>
      </p:sp>
      <p:sp>
        <p:nvSpPr>
          <p:cNvPr id="7" name="Téglalap 6"/>
          <p:cNvSpPr/>
          <p:nvPr/>
        </p:nvSpPr>
        <p:spPr>
          <a:xfrm>
            <a:off x="445972" y="3657906"/>
            <a:ext cx="11484771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sz="1400" dirty="0"/>
              <a:t>&lt;?php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host</a:t>
            </a:r>
            <a:r>
              <a:rPr lang="hu-HU" sz="1400" dirty="0"/>
              <a:t> = '</a:t>
            </a:r>
            <a:r>
              <a:rPr lang="hu-HU" sz="1400" dirty="0" err="1"/>
              <a:t>localhost</a:t>
            </a:r>
            <a:r>
              <a:rPr lang="hu-HU" sz="1400" dirty="0"/>
              <a:t>';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db_name</a:t>
            </a:r>
            <a:r>
              <a:rPr lang="hu-HU" sz="1400" dirty="0"/>
              <a:t> = '</a:t>
            </a:r>
            <a:r>
              <a:rPr lang="hu-HU" sz="1400" dirty="0" err="1"/>
              <a:t>adatbazisNev</a:t>
            </a:r>
            <a:r>
              <a:rPr lang="hu-HU" sz="1400" dirty="0"/>
              <a:t>';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db_username</a:t>
            </a:r>
            <a:r>
              <a:rPr lang="hu-HU" sz="1400" dirty="0"/>
              <a:t> = '</a:t>
            </a:r>
            <a:r>
              <a:rPr lang="hu-HU" sz="1400" dirty="0" err="1"/>
              <a:t>root</a:t>
            </a:r>
            <a:r>
              <a:rPr lang="hu-HU" sz="1400" dirty="0"/>
              <a:t>'; 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db_password</a:t>
            </a:r>
            <a:r>
              <a:rPr lang="hu-HU" sz="1400" dirty="0"/>
              <a:t> = ''; 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options</a:t>
            </a:r>
            <a:r>
              <a:rPr lang="hu-HU" sz="1400" dirty="0"/>
              <a:t> = [PDO::ATTR_ERRMODE =&gt; PDO::ERRMODE_EXCEPTION,PDO::ATTR_DEFAULT_FETCH_MODE=&gt;PDO::FETCH_ASSOC];     </a:t>
            </a:r>
          </a:p>
          <a:p>
            <a:r>
              <a:rPr lang="hu-HU" sz="1400" dirty="0" err="1"/>
              <a:t>try</a:t>
            </a:r>
            <a:r>
              <a:rPr lang="hu-HU" sz="1400" dirty="0"/>
              <a:t>{</a:t>
            </a:r>
          </a:p>
          <a:p>
            <a:r>
              <a:rPr lang="hu-HU" sz="1400" dirty="0"/>
              <a:t>    $db = </a:t>
            </a:r>
            <a:r>
              <a:rPr lang="hu-HU" sz="1400" dirty="0" err="1"/>
              <a:t>new</a:t>
            </a:r>
            <a:r>
              <a:rPr lang="hu-HU" sz="1400" dirty="0"/>
              <a:t> PDO("</a:t>
            </a:r>
            <a:r>
              <a:rPr lang="hu-HU" sz="1400" dirty="0" err="1"/>
              <a:t>mysql:host</a:t>
            </a:r>
            <a:r>
              <a:rPr lang="hu-HU" sz="1400" dirty="0"/>
              <a:t>=$</a:t>
            </a:r>
            <a:r>
              <a:rPr lang="hu-HU" sz="1400" dirty="0" err="1"/>
              <a:t>host;dbname</a:t>
            </a:r>
            <a:r>
              <a:rPr lang="hu-HU" sz="1400" dirty="0"/>
              <a:t>=$</a:t>
            </a:r>
            <a:r>
              <a:rPr lang="hu-HU" sz="1400" dirty="0" err="1"/>
              <a:t>db_name</a:t>
            </a:r>
            <a:r>
              <a:rPr lang="hu-HU" sz="1400" dirty="0"/>
              <a:t>; </a:t>
            </a:r>
            <a:r>
              <a:rPr lang="hu-HU" sz="1400" dirty="0" err="1"/>
              <a:t>charset</a:t>
            </a:r>
            <a:r>
              <a:rPr lang="hu-HU" sz="1400" dirty="0"/>
              <a:t>=utf8",$db_username,$db_password,$options);</a:t>
            </a:r>
          </a:p>
          <a:p>
            <a:r>
              <a:rPr lang="hu-HU" sz="1400" dirty="0"/>
              <a:t>}</a:t>
            </a:r>
            <a:r>
              <a:rPr lang="hu-HU" sz="1400" dirty="0" err="1"/>
              <a:t>catch</a:t>
            </a:r>
            <a:r>
              <a:rPr lang="hu-HU" sz="1400" dirty="0"/>
              <a:t>(</a:t>
            </a:r>
            <a:r>
              <a:rPr lang="hu-HU" sz="1400" dirty="0" err="1"/>
              <a:t>PDOException</a:t>
            </a:r>
            <a:r>
              <a:rPr lang="hu-HU" sz="1400" dirty="0"/>
              <a:t> $e)	{</a:t>
            </a:r>
          </a:p>
          <a:p>
            <a:r>
              <a:rPr lang="hu-HU" sz="1400" dirty="0"/>
              <a:t>    //</a:t>
            </a:r>
            <a:r>
              <a:rPr lang="hu-HU" sz="1400" dirty="0" err="1"/>
              <a:t>echo</a:t>
            </a:r>
            <a:r>
              <a:rPr lang="hu-HU" sz="1400" dirty="0"/>
              <a:t> "hiba:".$e-&gt;</a:t>
            </a:r>
            <a:r>
              <a:rPr lang="hu-HU" sz="1400" dirty="0" err="1"/>
              <a:t>getMessage</a:t>
            </a:r>
            <a:r>
              <a:rPr lang="hu-HU" sz="1400" dirty="0"/>
              <a:t>();</a:t>
            </a:r>
          </a:p>
          <a:p>
            <a:r>
              <a:rPr lang="hu-HU" sz="1400" dirty="0"/>
              <a:t>    </a:t>
            </a:r>
            <a:r>
              <a:rPr lang="hu-HU" sz="1400" dirty="0" err="1"/>
              <a:t>echo</a:t>
            </a:r>
            <a:r>
              <a:rPr lang="hu-HU" sz="1400" dirty="0"/>
              <a:t> "!!! az </a:t>
            </a:r>
            <a:r>
              <a:rPr lang="hu-HU" sz="1400" dirty="0" err="1"/>
              <a:t>adatbazis</a:t>
            </a:r>
            <a:r>
              <a:rPr lang="hu-HU" sz="1400" dirty="0"/>
              <a:t> </a:t>
            </a:r>
            <a:r>
              <a:rPr lang="hu-HU" sz="1400" dirty="0" err="1"/>
              <a:t>kapcsolodas</a:t>
            </a:r>
            <a:r>
              <a:rPr lang="hu-HU" sz="1400" dirty="0"/>
              <a:t> sikertelen !!!";</a:t>
            </a:r>
          </a:p>
          <a:p>
            <a:r>
              <a:rPr lang="hu-HU" sz="1400" dirty="0"/>
              <a:t>    </a:t>
            </a:r>
            <a:r>
              <a:rPr lang="hu-HU" sz="1400" dirty="0" err="1"/>
              <a:t>exit</a:t>
            </a:r>
            <a:r>
              <a:rPr lang="hu-HU" sz="1400" dirty="0"/>
              <a:t>;</a:t>
            </a:r>
          </a:p>
          <a:p>
            <a:r>
              <a:rPr lang="hu-HU" sz="1400" dirty="0"/>
              <a:t>}		</a:t>
            </a:r>
          </a:p>
          <a:p>
            <a:r>
              <a:rPr lang="hu-HU" sz="1400" dirty="0"/>
              <a:t>?&gt;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676503" y="3953691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Adatbázis kapcsolódás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20" y="471069"/>
            <a:ext cx="7111297" cy="22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30629" y="307206"/>
            <a:ext cx="11930742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/>
              <a:t>Adott egy </a:t>
            </a:r>
            <a:r>
              <a:rPr lang="hu-HU" b="1" dirty="0"/>
              <a:t>notebook </a:t>
            </a:r>
            <a:r>
              <a:rPr lang="hu-HU" dirty="0"/>
              <a:t>adatbázis, amit a </a:t>
            </a:r>
            <a:r>
              <a:rPr lang="hu-HU" dirty="0" err="1"/>
              <a:t>notebook.sql</a:t>
            </a:r>
            <a:r>
              <a:rPr lang="hu-HU" dirty="0"/>
              <a:t> fájlból importálva tud majd használni (utf8 illesztés szükséges).</a:t>
            </a:r>
          </a:p>
          <a:p>
            <a:pPr>
              <a:lnSpc>
                <a:spcPct val="150000"/>
              </a:lnSpc>
            </a:pPr>
            <a:r>
              <a:rPr lang="hu-HU" dirty="0"/>
              <a:t>Az adatbázishoz készítsen </a:t>
            </a:r>
            <a:r>
              <a:rPr lang="hu-HU" b="1" dirty="0" err="1"/>
              <a:t>menüvezérelt</a:t>
            </a:r>
            <a:r>
              <a:rPr lang="hu-HU" b="1" dirty="0"/>
              <a:t> grafikus alkalmazást</a:t>
            </a:r>
            <a:r>
              <a:rPr lang="hu-HU" dirty="0"/>
              <a:t>, mely a következő információkat képes nyújtani jól átlátható formátumban, mindig csak egy kiválasztott kérdésre válaszolva: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Összérték: Mennyi a raktáron lévő gépek összértéke?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RAM: </a:t>
            </a:r>
            <a:r>
              <a:rPr lang="hu-HU" dirty="0" err="1"/>
              <a:t>Listázza</a:t>
            </a:r>
            <a:r>
              <a:rPr lang="hu-HU" dirty="0"/>
              <a:t> ki az adott GB RAM-</a:t>
            </a:r>
            <a:r>
              <a:rPr lang="hu-HU" dirty="0" err="1"/>
              <a:t>mal</a:t>
            </a:r>
            <a:r>
              <a:rPr lang="hu-HU" dirty="0"/>
              <a:t> rendelkező gépek gyártóját és típusát! A RAM értékét a felhasználó válassza ki 1GB és 8 GB közötti érték lehet!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Ár: </a:t>
            </a:r>
            <a:r>
              <a:rPr lang="hu-HU" dirty="0" err="1"/>
              <a:t>Listázza</a:t>
            </a:r>
            <a:r>
              <a:rPr lang="hu-HU" dirty="0"/>
              <a:t> ki azokat a gépeket típussal, melyek ára adott ár feletti. Ezt az árat a felhasználótól kérje be!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Beszerzés: Egy beszerzés történt, azokat a gépekből, melyek nincsenek raktáron, a cég vásárolt x darabot. Kérje be ezt az x értéket és módosítsa ezen gépek darabszámát!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Selejtezés: Csoportos selejtezés történt a notebookok terén. A cég a raktáron lévő y darabszámú notebookokat leselejtezte. Kérje be ezt az y értéket és ezen darabszámú notebookok darabszámát módosítsa nullára!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Törlés: Törölje azokat a gépeket, melyek nincsenek raktáron! A törlés előtt kérjen megerősítést! A törölt gépek adatait tárolja el egy archív táblába!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30629" y="60960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335118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118379"/>
            <a:ext cx="8839199" cy="36172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" y="4181641"/>
            <a:ext cx="12162574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2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" y="540965"/>
            <a:ext cx="11926334" cy="126503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" y="2670660"/>
            <a:ext cx="12124471" cy="346740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19200" y="78377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Feladat 1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219199" y="2116183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Feladat 2</a:t>
            </a:r>
          </a:p>
        </p:txBody>
      </p:sp>
    </p:spTree>
    <p:extLst>
      <p:ext uri="{BB962C8B-B14F-4D97-AF65-F5344CB8AC3E}">
        <p14:creationId xmlns:p14="http://schemas.microsoft.com/office/powerpoint/2010/main" val="324093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4" y="879995"/>
            <a:ext cx="12071126" cy="265961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313509" y="339634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Feladat 3</a:t>
            </a:r>
          </a:p>
        </p:txBody>
      </p:sp>
    </p:spTree>
    <p:extLst>
      <p:ext uri="{BB962C8B-B14F-4D97-AF65-F5344CB8AC3E}">
        <p14:creationId xmlns:p14="http://schemas.microsoft.com/office/powerpoint/2010/main" val="5467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349</Words>
  <Application>Microsoft Office PowerPoint</Application>
  <PresentationFormat>Szélesvásznú</PresentationFormat>
  <Paragraphs>30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magdi</dc:creator>
  <cp:lastModifiedBy>Levy</cp:lastModifiedBy>
  <cp:revision>34</cp:revision>
  <dcterms:created xsi:type="dcterms:W3CDTF">2019-02-22T15:03:30Z</dcterms:created>
  <dcterms:modified xsi:type="dcterms:W3CDTF">2020-12-10T11:53:58Z</dcterms:modified>
</cp:coreProperties>
</file>