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09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204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87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45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518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6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635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48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930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25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02-C53B-4647-AF26-C4518CDA51F4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22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5D02-C53B-4647-AF26-C4518CDA51F4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E1158-D951-48EE-AEF8-61C7C04FF3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446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78551" y="432262"/>
            <a:ext cx="1172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Feladat</a:t>
            </a:r>
            <a:r>
              <a:rPr lang="en-US" b="1" dirty="0" smtClean="0"/>
              <a:t>: </a:t>
            </a:r>
            <a:r>
              <a:rPr lang="en-US" dirty="0" err="1" smtClean="0"/>
              <a:t>Adott</a:t>
            </a:r>
            <a:r>
              <a:rPr lang="en-US" dirty="0" smtClean="0"/>
              <a:t> a </a:t>
            </a:r>
            <a:r>
              <a:rPr lang="en-US" dirty="0" err="1" smtClean="0">
                <a:solidFill>
                  <a:srgbClr val="00B0F0"/>
                </a:solidFill>
              </a:rPr>
              <a:t>szerelesi_munkak</a:t>
            </a:r>
            <a:r>
              <a:rPr lang="en-US" dirty="0" smtClean="0"/>
              <a:t> </a:t>
            </a:r>
            <a:r>
              <a:rPr lang="en-US" dirty="0" err="1" smtClean="0"/>
              <a:t>adatbazis</a:t>
            </a:r>
            <a:r>
              <a:rPr lang="en-US" dirty="0" smtClean="0"/>
              <a:t> (</a:t>
            </a:r>
            <a:r>
              <a:rPr lang="en-US" dirty="0" err="1" smtClean="0"/>
              <a:t>szerelesi_munkak.sql</a:t>
            </a:r>
            <a:r>
              <a:rPr lang="en-US" dirty="0" smtClean="0"/>
              <a:t>):</a:t>
            </a:r>
          </a:p>
          <a:p>
            <a:endParaRPr lang="en-US" dirty="0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7" y="962214"/>
            <a:ext cx="5914183" cy="348625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4576256" y="62930"/>
            <a:ext cx="24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Adatb</a:t>
            </a:r>
            <a:r>
              <a:rPr lang="hu-HU" b="1" dirty="0" smtClean="0"/>
              <a:t>á</a:t>
            </a:r>
            <a:r>
              <a:rPr lang="en-US" b="1" dirty="0" err="1" smtClean="0"/>
              <a:t>zisba</a:t>
            </a:r>
            <a:r>
              <a:rPr lang="en-US" b="1" dirty="0" smtClean="0"/>
              <a:t> </a:t>
            </a:r>
            <a:r>
              <a:rPr lang="hu-HU" b="1" dirty="0"/>
              <a:t>í</a:t>
            </a:r>
            <a:r>
              <a:rPr lang="en-US" b="1" dirty="0" smtClean="0"/>
              <a:t>r</a:t>
            </a:r>
            <a:r>
              <a:rPr lang="hu-HU" b="1" dirty="0" smtClean="0"/>
              <a:t>á</a:t>
            </a:r>
            <a:r>
              <a:rPr lang="en-US" b="1" dirty="0" smtClean="0"/>
              <a:t>s - insert</a:t>
            </a:r>
            <a:endParaRPr lang="hu-HU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5810345" y="962215"/>
            <a:ext cx="6297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urlap</a:t>
            </a:r>
            <a:r>
              <a:rPr lang="en-US" dirty="0" smtClean="0"/>
              <a:t> </a:t>
            </a:r>
            <a:r>
              <a:rPr lang="en-US" dirty="0" err="1" smtClean="0"/>
              <a:t>segitsegevel</a:t>
            </a:r>
            <a:r>
              <a:rPr lang="en-US" dirty="0" smtClean="0"/>
              <a:t> </a:t>
            </a:r>
            <a:r>
              <a:rPr lang="en-US" dirty="0" err="1" smtClean="0"/>
              <a:t>tudjunk</a:t>
            </a:r>
            <a:r>
              <a:rPr lang="en-US" dirty="0" smtClean="0"/>
              <a:t> </a:t>
            </a:r>
            <a:r>
              <a:rPr lang="en-US" dirty="0" err="1" smtClean="0"/>
              <a:t>bevezetni</a:t>
            </a:r>
            <a:r>
              <a:rPr lang="en-US" dirty="0" smtClean="0"/>
              <a:t> </a:t>
            </a:r>
            <a:r>
              <a:rPr lang="en-US" dirty="0" err="1" smtClean="0"/>
              <a:t>uj</a:t>
            </a:r>
            <a:r>
              <a:rPr lang="en-US" dirty="0" smtClean="0"/>
              <a:t> </a:t>
            </a:r>
            <a:r>
              <a:rPr lang="en-US" dirty="0" err="1" smtClean="0"/>
              <a:t>munkasokat</a:t>
            </a:r>
            <a:r>
              <a:rPr lang="en-US" dirty="0" smtClean="0"/>
              <a:t> a </a:t>
            </a:r>
            <a:r>
              <a:rPr lang="en-US" dirty="0" err="1" smtClean="0">
                <a:solidFill>
                  <a:srgbClr val="00B0F0"/>
                </a:solidFill>
              </a:rPr>
              <a:t>munkasok</a:t>
            </a:r>
            <a:r>
              <a:rPr lang="en-US" dirty="0" smtClean="0"/>
              <a:t> </a:t>
            </a:r>
            <a:r>
              <a:rPr lang="en-US" dirty="0" err="1" smtClean="0"/>
              <a:t>tablaba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jelenitsuk</a:t>
            </a:r>
            <a:r>
              <a:rPr lang="en-US" dirty="0" smtClean="0"/>
              <a:t> meg a </a:t>
            </a:r>
            <a:r>
              <a:rPr lang="en-US" dirty="0" err="1" smtClean="0"/>
              <a:t>munkasok</a:t>
            </a:r>
            <a:r>
              <a:rPr lang="en-US" dirty="0" smtClean="0"/>
              <a:t> </a:t>
            </a:r>
            <a:r>
              <a:rPr lang="en-US" dirty="0" err="1" smtClean="0"/>
              <a:t>tablat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HTML </a:t>
            </a:r>
            <a:r>
              <a:rPr lang="en-US" dirty="0" err="1" smtClean="0">
                <a:solidFill>
                  <a:srgbClr val="00B0F0"/>
                </a:solidFill>
              </a:rPr>
              <a:t>tablaztaban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001145" y="1239213"/>
            <a:ext cx="157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autoincrement</a:t>
            </a:r>
            <a:endParaRPr lang="hu-HU" dirty="0"/>
          </a:p>
        </p:txBody>
      </p:sp>
      <p:cxnSp>
        <p:nvCxnSpPr>
          <p:cNvPr id="8" name="Egyenes összekötő nyíllal 7"/>
          <p:cNvCxnSpPr/>
          <p:nvPr/>
        </p:nvCxnSpPr>
        <p:spPr>
          <a:xfrm flipV="1">
            <a:off x="2443942" y="1447925"/>
            <a:ext cx="507076" cy="16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734" y="3357107"/>
            <a:ext cx="6072710" cy="282420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55" y="5754093"/>
            <a:ext cx="7117890" cy="8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8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587931" y="243840"/>
            <a:ext cx="301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Adattábla módosítás - update</a:t>
            </a:r>
            <a:endParaRPr lang="hu-HU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87086" y="513806"/>
            <a:ext cx="11782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Fealadat</a:t>
            </a:r>
            <a:r>
              <a:rPr lang="hu-HU" dirty="0" smtClean="0"/>
              <a:t>:</a:t>
            </a:r>
          </a:p>
          <a:p>
            <a:r>
              <a:rPr lang="hu-HU" dirty="0" smtClean="0"/>
              <a:t>Adott </a:t>
            </a:r>
            <a:r>
              <a:rPr lang="hu-HU" dirty="0"/>
              <a:t>a </a:t>
            </a:r>
            <a:r>
              <a:rPr lang="hu-HU" b="1" dirty="0" err="1"/>
              <a:t>szerelesi_munkak</a:t>
            </a:r>
            <a:r>
              <a:rPr lang="hu-HU" dirty="0"/>
              <a:t> </a:t>
            </a:r>
            <a:r>
              <a:rPr lang="hu-HU" dirty="0" err="1"/>
              <a:t>adatbazis</a:t>
            </a:r>
            <a:r>
              <a:rPr lang="hu-HU" dirty="0"/>
              <a:t> (</a:t>
            </a:r>
            <a:r>
              <a:rPr lang="hu-HU" dirty="0" err="1" smtClean="0"/>
              <a:t>szerelesi_munkak.sql</a:t>
            </a:r>
            <a:r>
              <a:rPr lang="hu-HU" dirty="0" smtClean="0"/>
              <a:t>)</a:t>
            </a:r>
          </a:p>
          <a:p>
            <a:r>
              <a:rPr lang="hu-HU" dirty="0" smtClean="0"/>
              <a:t>Adjunk lehetőséget a felhasználónak, hogy tudja megjavítani a munkások táblában az munkás </a:t>
            </a:r>
            <a:r>
              <a:rPr lang="hu-HU" b="1" dirty="0" smtClean="0"/>
              <a:t>kezdési évszámát</a:t>
            </a:r>
            <a:r>
              <a:rPr lang="hu-HU" dirty="0" smtClean="0"/>
              <a:t>, vagy </a:t>
            </a:r>
            <a:r>
              <a:rPr lang="hu-HU" b="1" dirty="0" smtClean="0"/>
              <a:t>nevét</a:t>
            </a:r>
            <a:r>
              <a:rPr lang="hu-HU" dirty="0" smtClean="0"/>
              <a:t>  ha elrontotta. Hozzunk létre egy legördülő listát a munkásokkal, melyből kiválasztva egyet, megjelennek egy űrlapon az adatok és tudja </a:t>
            </a:r>
            <a:r>
              <a:rPr lang="hu-HU" dirty="0" err="1" smtClean="0"/>
              <a:t>modósítani</a:t>
            </a:r>
            <a:r>
              <a:rPr lang="hu-HU" dirty="0" smtClean="0"/>
              <a:t> az adatokat.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881051"/>
            <a:ext cx="2843861" cy="157030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485" y="2164966"/>
            <a:ext cx="6555759" cy="1956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485" y="4461394"/>
            <a:ext cx="6660824" cy="19415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61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96</Words>
  <Application>Microsoft Office PowerPoint</Application>
  <PresentationFormat>Szélesvásznú</PresentationFormat>
  <Paragraphs>9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Isti</dc:creator>
  <cp:lastModifiedBy>KAM</cp:lastModifiedBy>
  <cp:revision>6</cp:revision>
  <dcterms:created xsi:type="dcterms:W3CDTF">2020-11-11T19:31:32Z</dcterms:created>
  <dcterms:modified xsi:type="dcterms:W3CDTF">2020-12-14T11:44:50Z</dcterms:modified>
</cp:coreProperties>
</file>