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E68E-2221-4343-98DA-054290736331}" type="datetimeFigureOut">
              <a:rPr lang="hu-HU" smtClean="0"/>
              <a:t>2021. 01. 05.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7C4A8-CA3A-4380-BB32-6AF7437DD41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0223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E68E-2221-4343-98DA-054290736331}" type="datetimeFigureOut">
              <a:rPr lang="hu-HU" smtClean="0"/>
              <a:t>2021. 01. 05.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7C4A8-CA3A-4380-BB32-6AF7437DD41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2192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E68E-2221-4343-98DA-054290736331}" type="datetimeFigureOut">
              <a:rPr lang="hu-HU" smtClean="0"/>
              <a:t>2021. 01. 05.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7C4A8-CA3A-4380-BB32-6AF7437DD41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6836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E68E-2221-4343-98DA-054290736331}" type="datetimeFigureOut">
              <a:rPr lang="hu-HU" smtClean="0"/>
              <a:t>2021. 01. 05.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7C4A8-CA3A-4380-BB32-6AF7437DD41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280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E68E-2221-4343-98DA-054290736331}" type="datetimeFigureOut">
              <a:rPr lang="hu-HU" smtClean="0"/>
              <a:t>2021. 01. 05.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7C4A8-CA3A-4380-BB32-6AF7437DD41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01803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E68E-2221-4343-98DA-054290736331}" type="datetimeFigureOut">
              <a:rPr lang="hu-HU" smtClean="0"/>
              <a:t>2021. 01. 05.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7C4A8-CA3A-4380-BB32-6AF7437DD41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6752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E68E-2221-4343-98DA-054290736331}" type="datetimeFigureOut">
              <a:rPr lang="hu-HU" smtClean="0"/>
              <a:t>2021. 01. 05.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7C4A8-CA3A-4380-BB32-6AF7437DD41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0957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E68E-2221-4343-98DA-054290736331}" type="datetimeFigureOut">
              <a:rPr lang="hu-HU" smtClean="0"/>
              <a:t>2021. 01. 05.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7C4A8-CA3A-4380-BB32-6AF7437DD41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7472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E68E-2221-4343-98DA-054290736331}" type="datetimeFigureOut">
              <a:rPr lang="hu-HU" smtClean="0"/>
              <a:t>2021. 01. 05.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7C4A8-CA3A-4380-BB32-6AF7437DD41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5271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E68E-2221-4343-98DA-054290736331}" type="datetimeFigureOut">
              <a:rPr lang="hu-HU" smtClean="0"/>
              <a:t>2021. 01. 05.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7C4A8-CA3A-4380-BB32-6AF7437DD41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5639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E68E-2221-4343-98DA-054290736331}" type="datetimeFigureOut">
              <a:rPr lang="hu-HU" smtClean="0"/>
              <a:t>2021. 01. 05.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7C4A8-CA3A-4380-BB32-6AF7437DD41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7273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1E68E-2221-4343-98DA-054290736331}" type="datetimeFigureOut">
              <a:rPr lang="hu-HU" smtClean="0"/>
              <a:t>2021. 01. 05.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7C4A8-CA3A-4380-BB32-6AF7437DD41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93066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D63F6C34-FA6E-45D5-98C4-A63638E73805}"/>
              </a:ext>
            </a:extLst>
          </p:cNvPr>
          <p:cNvSpPr/>
          <p:nvPr/>
        </p:nvSpPr>
        <p:spPr>
          <a:xfrm>
            <a:off x="349347" y="170214"/>
            <a:ext cx="1149330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A hasznos </a:t>
            </a:r>
            <a:r>
              <a:rPr lang="en-US" b="1">
                <a:solidFill>
                  <a:srgbClr val="FF0000"/>
                </a:solidFill>
              </a:rPr>
              <a:t>.htaccess </a:t>
            </a:r>
            <a:r>
              <a:rPr lang="en-US"/>
              <a:t>fájl</a:t>
            </a:r>
          </a:p>
          <a:p>
            <a:r>
              <a:rPr lang="en-US"/>
              <a:t>A .htaccess (Apache webszerver egyik fájlja) tartalmának módosításával számos feladatot lehet megoldani:</a:t>
            </a:r>
          </a:p>
          <a:p>
            <a:pPr lvl="1"/>
            <a:r>
              <a:rPr lang="en-US"/>
              <a:t>– honlap egészének vagy egyes részeinek név/jelszavas védelme</a:t>
            </a:r>
          </a:p>
          <a:p>
            <a:pPr lvl="1"/>
            <a:r>
              <a:rPr lang="en-US"/>
              <a:t>– honlapod tartalmának más lapra linkelését le lehet tiltani</a:t>
            </a:r>
          </a:p>
          <a:p>
            <a:pPr lvl="1"/>
            <a:r>
              <a:rPr lang="en-US"/>
              <a:t>– egyéni hibalapok (pl. 404)</a:t>
            </a:r>
          </a:p>
          <a:p>
            <a:pPr lvl="1"/>
            <a:r>
              <a:rPr lang="en-US"/>
              <a:t>– látogatók tiltása IP alapján</a:t>
            </a:r>
          </a:p>
          <a:p>
            <a:pPr lvl="1"/>
            <a:r>
              <a:rPr lang="en-US"/>
              <a:t>– stb….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C667ABF6-92C5-42BB-8115-C70C787E431D}"/>
              </a:ext>
            </a:extLst>
          </p:cNvPr>
          <p:cNvSpPr/>
          <p:nvPr/>
        </p:nvSpPr>
        <p:spPr>
          <a:xfrm>
            <a:off x="349347" y="3059668"/>
            <a:ext cx="1128463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https://www.ict.social/php/mvc/object-oriented-mvc-cms-in-php-htaccess-autoloader-common-controller-course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EF229276-594B-43CE-8F9C-45FEDFA0E2B3}"/>
              </a:ext>
            </a:extLst>
          </p:cNvPr>
          <p:cNvSpPr/>
          <p:nvPr/>
        </p:nvSpPr>
        <p:spPr>
          <a:xfrm>
            <a:off x="349347" y="3733132"/>
            <a:ext cx="112846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.htaccess</a:t>
            </a:r>
          </a:p>
          <a:p>
            <a:r>
              <a:rPr lang="en-US"/>
              <a:t>I'm sure you're already familiar with the .htaccess file. It's an Apache web server configuration file, which </a:t>
            </a:r>
            <a:r>
              <a:rPr lang="en-US" b="1"/>
              <a:t>specifies what happens when a user enters a URL address. </a:t>
            </a:r>
            <a:r>
              <a:rPr lang="en-US" b="1">
                <a:solidFill>
                  <a:srgbClr val="C00000"/>
                </a:solidFill>
              </a:rPr>
              <a:t>This process happens </a:t>
            </a:r>
            <a:r>
              <a:rPr lang="en-US" b="1">
                <a:solidFill>
                  <a:srgbClr val="FF0000"/>
                </a:solidFill>
              </a:rPr>
              <a:t>before</a:t>
            </a:r>
            <a:r>
              <a:rPr lang="en-US" b="1">
                <a:solidFill>
                  <a:srgbClr val="C00000"/>
                </a:solidFill>
              </a:rPr>
              <a:t> the PHP language is even executed.</a:t>
            </a:r>
          </a:p>
        </p:txBody>
      </p:sp>
    </p:spTree>
    <p:extLst>
      <p:ext uri="{BB962C8B-B14F-4D97-AF65-F5344CB8AC3E}">
        <p14:creationId xmlns:p14="http://schemas.microsoft.com/office/powerpoint/2010/main" val="1846776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2403567" y="161499"/>
            <a:ext cx="66010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How to deny access to specific pages with </a:t>
            </a:r>
            <a:r>
              <a:rPr lang="en-US" sz="2000" b="1" dirty="0" err="1"/>
              <a:t>htaccess</a:t>
            </a:r>
            <a:endParaRPr lang="hu-HU" sz="2000" b="1" dirty="0"/>
          </a:p>
        </p:txBody>
      </p:sp>
      <p:sp>
        <p:nvSpPr>
          <p:cNvPr id="3" name="Téglalap 2"/>
          <p:cNvSpPr/>
          <p:nvPr/>
        </p:nvSpPr>
        <p:spPr>
          <a:xfrm>
            <a:off x="113211" y="706458"/>
            <a:ext cx="114691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How can I send a 404 page error for specific pages that exist on the web server? (Using </a:t>
            </a:r>
            <a:r>
              <a:rPr lang="en-US" dirty="0" err="1"/>
              <a:t>htaccess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/>
              <a:t>For example, I have a </a:t>
            </a:r>
            <a:r>
              <a:rPr lang="en-US" dirty="0" err="1"/>
              <a:t>config.php</a:t>
            </a:r>
            <a:r>
              <a:rPr lang="en-US" dirty="0"/>
              <a:t> file and when I go to localhost/</a:t>
            </a:r>
            <a:r>
              <a:rPr lang="en-US" dirty="0" err="1"/>
              <a:t>config.php</a:t>
            </a:r>
            <a:r>
              <a:rPr lang="en-US" dirty="0"/>
              <a:t> it just shows a blank white page with nothing in it. I want it to appear as a 404 page, like the page doesn't exist.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17" y="2337096"/>
            <a:ext cx="7773074" cy="1539373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113211" y="3876469"/>
            <a:ext cx="332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-ha a felhasználó az </a:t>
            </a:r>
            <a:r>
              <a:rPr lang="hu-HU" dirty="0" err="1" smtClean="0"/>
              <a:t>url-t</a:t>
            </a:r>
            <a:r>
              <a:rPr lang="hu-HU" dirty="0" smtClean="0"/>
              <a:t> átjavítja:</a:t>
            </a:r>
            <a:endParaRPr lang="hu-HU" dirty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721" y="4360184"/>
            <a:ext cx="5456393" cy="8839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zövegdoboz 7"/>
          <p:cNvSpPr txBox="1"/>
          <p:nvPr/>
        </p:nvSpPr>
        <p:spPr>
          <a:xfrm>
            <a:off x="247721" y="5415842"/>
            <a:ext cx="257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-ennek megakadályozása:</a:t>
            </a:r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1149531" y="5727896"/>
            <a:ext cx="45545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 err="1" smtClean="0">
                <a:solidFill>
                  <a:srgbClr val="0070C0"/>
                </a:solidFill>
              </a:rPr>
              <a:t>RewriteRule</a:t>
            </a:r>
            <a:r>
              <a:rPr lang="hu-HU" dirty="0" smtClean="0">
                <a:solidFill>
                  <a:srgbClr val="0070C0"/>
                </a:solidFill>
              </a:rPr>
              <a:t> </a:t>
            </a:r>
            <a:r>
              <a:rPr lang="hu-HU" dirty="0">
                <a:solidFill>
                  <a:srgbClr val="0070C0"/>
                </a:solidFill>
              </a:rPr>
              <a:t>^feladat1\.php$ - [R=404,L]</a:t>
            </a:r>
          </a:p>
        </p:txBody>
      </p:sp>
      <p:pic>
        <p:nvPicPr>
          <p:cNvPr id="10" name="Kép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6939" y="5009513"/>
            <a:ext cx="5555461" cy="18060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églalap 10"/>
          <p:cNvSpPr/>
          <p:nvPr/>
        </p:nvSpPr>
        <p:spPr>
          <a:xfrm>
            <a:off x="8177348" y="1694653"/>
            <a:ext cx="40146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 err="1">
                <a:solidFill>
                  <a:srgbClr val="0070C0"/>
                </a:solidFill>
              </a:rPr>
              <a:t>RewriteEngine</a:t>
            </a:r>
            <a:r>
              <a:rPr lang="hu-HU" dirty="0">
                <a:solidFill>
                  <a:srgbClr val="0070C0"/>
                </a:solidFill>
              </a:rPr>
              <a:t> </a:t>
            </a:r>
            <a:r>
              <a:rPr lang="hu-HU" dirty="0" err="1">
                <a:solidFill>
                  <a:srgbClr val="0070C0"/>
                </a:solidFill>
              </a:rPr>
              <a:t>On</a:t>
            </a:r>
            <a:endParaRPr lang="hu-HU" dirty="0">
              <a:solidFill>
                <a:srgbClr val="0070C0"/>
              </a:solidFill>
            </a:endParaRPr>
          </a:p>
          <a:p>
            <a:endParaRPr lang="hu-HU" dirty="0">
              <a:solidFill>
                <a:srgbClr val="0070C0"/>
              </a:solidFill>
            </a:endParaRPr>
          </a:p>
          <a:p>
            <a:r>
              <a:rPr lang="hu-HU" dirty="0" err="1">
                <a:solidFill>
                  <a:srgbClr val="0070C0"/>
                </a:solidFill>
              </a:rPr>
              <a:t>RewriteCond</a:t>
            </a:r>
            <a:r>
              <a:rPr lang="hu-HU" dirty="0">
                <a:solidFill>
                  <a:srgbClr val="0070C0"/>
                </a:solidFill>
              </a:rPr>
              <a:t> %{REQUEST_FILENAME} !-d</a:t>
            </a:r>
          </a:p>
          <a:p>
            <a:r>
              <a:rPr lang="hu-HU" dirty="0" err="1">
                <a:solidFill>
                  <a:srgbClr val="0070C0"/>
                </a:solidFill>
              </a:rPr>
              <a:t>RewriteCond</a:t>
            </a:r>
            <a:r>
              <a:rPr lang="hu-HU" dirty="0">
                <a:solidFill>
                  <a:srgbClr val="0070C0"/>
                </a:solidFill>
              </a:rPr>
              <a:t> %{REQUEST_FILENAME} !-f</a:t>
            </a:r>
          </a:p>
          <a:p>
            <a:endParaRPr lang="hu-HU" dirty="0">
              <a:solidFill>
                <a:srgbClr val="0070C0"/>
              </a:solidFill>
            </a:endParaRPr>
          </a:p>
          <a:p>
            <a:r>
              <a:rPr lang="hu-HU" dirty="0" err="1" smtClean="0">
                <a:solidFill>
                  <a:srgbClr val="0070C0"/>
                </a:solidFill>
              </a:rPr>
              <a:t>RewriteRule</a:t>
            </a:r>
            <a:r>
              <a:rPr lang="hu-HU" dirty="0" smtClean="0">
                <a:solidFill>
                  <a:srgbClr val="0070C0"/>
                </a:solidFill>
              </a:rPr>
              <a:t> </a:t>
            </a:r>
            <a:r>
              <a:rPr lang="hu-HU" dirty="0">
                <a:solidFill>
                  <a:srgbClr val="0070C0"/>
                </a:solidFill>
              </a:rPr>
              <a:t>^config\.php$ - [R=404,L]</a:t>
            </a:r>
          </a:p>
          <a:p>
            <a:endParaRPr lang="hu-HU" dirty="0">
              <a:solidFill>
                <a:srgbClr val="0070C0"/>
              </a:solidFill>
            </a:endParaRPr>
          </a:p>
          <a:p>
            <a:r>
              <a:rPr lang="hu-HU" dirty="0" err="1">
                <a:solidFill>
                  <a:srgbClr val="0070C0"/>
                </a:solidFill>
              </a:rPr>
              <a:t>RewriteRule</a:t>
            </a:r>
            <a:r>
              <a:rPr lang="hu-HU" dirty="0">
                <a:solidFill>
                  <a:srgbClr val="0070C0"/>
                </a:solidFill>
              </a:rPr>
              <a:t> ^feladat1\.php$ - [R=404,L]</a:t>
            </a:r>
          </a:p>
        </p:txBody>
      </p:sp>
    </p:spTree>
    <p:extLst>
      <p:ext uri="{BB962C8B-B14F-4D97-AF65-F5344CB8AC3E}">
        <p14:creationId xmlns:p14="http://schemas.microsoft.com/office/powerpoint/2010/main" val="1388583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42" y="375380"/>
            <a:ext cx="9365427" cy="4579797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3237" y="1479870"/>
            <a:ext cx="1163358" cy="1036906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3237" y="3969987"/>
            <a:ext cx="1887853" cy="898105"/>
          </a:xfrm>
          <a:prstGeom prst="rect">
            <a:avLst/>
          </a:prstGeom>
        </p:spPr>
      </p:pic>
      <p:sp>
        <p:nvSpPr>
          <p:cNvPr id="6" name="Téglalap 5"/>
          <p:cNvSpPr/>
          <p:nvPr/>
        </p:nvSpPr>
        <p:spPr>
          <a:xfrm>
            <a:off x="905690" y="5951971"/>
            <a:ext cx="109031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RewriteRule</a:t>
            </a:r>
            <a:r>
              <a:rPr lang="en-US" sz="2000" dirty="0"/>
              <a:t> ^([a-z]+)\/([0-9]+)\/?$ </a:t>
            </a:r>
            <a:r>
              <a:rPr lang="en-US" sz="2000" dirty="0" err="1"/>
              <a:t>parameter_letter_and_number.php?param</a:t>
            </a:r>
            <a:r>
              <a:rPr lang="en-US" sz="2000" dirty="0"/>
              <a:t>=$1&amp;param2=$2 [NC]</a:t>
            </a:r>
            <a:endParaRPr lang="hu-HU" sz="2000" dirty="0"/>
          </a:p>
        </p:txBody>
      </p:sp>
      <p:sp>
        <p:nvSpPr>
          <p:cNvPr id="7" name="Téglalap 6"/>
          <p:cNvSpPr/>
          <p:nvPr/>
        </p:nvSpPr>
        <p:spPr>
          <a:xfrm>
            <a:off x="10087259" y="26659"/>
            <a:ext cx="1754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SEO </a:t>
            </a:r>
            <a:r>
              <a:rPr lang="hu-HU" b="1" dirty="0" err="1"/>
              <a:t>friendly</a:t>
            </a:r>
            <a:r>
              <a:rPr lang="hu-HU" b="1" dirty="0"/>
              <a:t> </a:t>
            </a:r>
            <a:r>
              <a:rPr lang="hu-HU" b="1" dirty="0" err="1"/>
              <a:t>urls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240737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77" y="97694"/>
            <a:ext cx="7799028" cy="651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239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503" y="217538"/>
            <a:ext cx="7538639" cy="4696201"/>
          </a:xfrm>
          <a:prstGeom prst="rect">
            <a:avLst/>
          </a:prstGeom>
        </p:spPr>
      </p:pic>
      <p:sp>
        <p:nvSpPr>
          <p:cNvPr id="3" name="Téglalap 2"/>
          <p:cNvSpPr/>
          <p:nvPr/>
        </p:nvSpPr>
        <p:spPr>
          <a:xfrm>
            <a:off x="3049318" y="5708859"/>
            <a:ext cx="57159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2800" dirty="0" err="1"/>
              <a:t>RewriteRule</a:t>
            </a:r>
            <a:r>
              <a:rPr lang="hu-HU" sz="2800" dirty="0"/>
              <a:t> ^([a-z]+)\/?$ $1.php [NC]</a:t>
            </a:r>
          </a:p>
        </p:txBody>
      </p:sp>
    </p:spTree>
    <p:extLst>
      <p:ext uri="{BB962C8B-B14F-4D97-AF65-F5344CB8AC3E}">
        <p14:creationId xmlns:p14="http://schemas.microsoft.com/office/powerpoint/2010/main" val="2806849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80" y="0"/>
            <a:ext cx="6744073" cy="1563670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7" y="1650757"/>
            <a:ext cx="7087214" cy="2872989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4583" y="3169600"/>
            <a:ext cx="8047417" cy="3688400"/>
          </a:xfrm>
          <a:prstGeom prst="rect">
            <a:avLst/>
          </a:prstGeom>
        </p:spPr>
      </p:pic>
      <p:sp>
        <p:nvSpPr>
          <p:cNvPr id="5" name="Téglalap 4"/>
          <p:cNvSpPr/>
          <p:nvPr/>
        </p:nvSpPr>
        <p:spPr>
          <a:xfrm>
            <a:off x="6983577" y="291171"/>
            <a:ext cx="51474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 err="1">
                <a:solidFill>
                  <a:srgbClr val="0070C0"/>
                </a:solidFill>
              </a:rPr>
              <a:t>RewriteEngine</a:t>
            </a:r>
            <a:r>
              <a:rPr lang="hu-HU" dirty="0">
                <a:solidFill>
                  <a:srgbClr val="0070C0"/>
                </a:solidFill>
              </a:rPr>
              <a:t> </a:t>
            </a:r>
            <a:r>
              <a:rPr lang="hu-HU" dirty="0" err="1">
                <a:solidFill>
                  <a:srgbClr val="0070C0"/>
                </a:solidFill>
              </a:rPr>
              <a:t>On</a:t>
            </a:r>
            <a:endParaRPr lang="hu-HU" dirty="0">
              <a:solidFill>
                <a:srgbClr val="0070C0"/>
              </a:solidFill>
            </a:endParaRPr>
          </a:p>
          <a:p>
            <a:r>
              <a:rPr lang="hu-HU" dirty="0" smtClean="0">
                <a:solidFill>
                  <a:srgbClr val="0070C0"/>
                </a:solidFill>
              </a:rPr>
              <a:t>#</a:t>
            </a:r>
            <a:r>
              <a:rPr lang="hu-HU" dirty="0">
                <a:solidFill>
                  <a:srgbClr val="0070C0"/>
                </a:solidFill>
              </a:rPr>
              <a:t>átkeresztelés:</a:t>
            </a:r>
          </a:p>
          <a:p>
            <a:r>
              <a:rPr lang="hu-HU" dirty="0" err="1" smtClean="0">
                <a:solidFill>
                  <a:srgbClr val="0070C0"/>
                </a:solidFill>
              </a:rPr>
              <a:t>RewriteRule</a:t>
            </a:r>
            <a:r>
              <a:rPr lang="hu-HU" dirty="0" smtClean="0">
                <a:solidFill>
                  <a:srgbClr val="0070C0"/>
                </a:solidFill>
              </a:rPr>
              <a:t> </a:t>
            </a:r>
            <a:r>
              <a:rPr lang="hu-HU" dirty="0">
                <a:solidFill>
                  <a:srgbClr val="0070C0"/>
                </a:solidFill>
              </a:rPr>
              <a:t>^insert.html?$ </a:t>
            </a:r>
            <a:r>
              <a:rPr lang="hu-HU" dirty="0" err="1">
                <a:solidFill>
                  <a:srgbClr val="0070C0"/>
                </a:solidFill>
              </a:rPr>
              <a:t>munkasokInsert.php</a:t>
            </a:r>
            <a:endParaRPr lang="hu-HU" dirty="0">
              <a:solidFill>
                <a:srgbClr val="0070C0"/>
              </a:solidFill>
            </a:endParaRPr>
          </a:p>
          <a:p>
            <a:r>
              <a:rPr lang="hu-HU" dirty="0" err="1" smtClean="0">
                <a:solidFill>
                  <a:srgbClr val="0070C0"/>
                </a:solidFill>
              </a:rPr>
              <a:t>RewriteRule</a:t>
            </a:r>
            <a:r>
              <a:rPr lang="hu-HU" dirty="0" smtClean="0">
                <a:solidFill>
                  <a:srgbClr val="0070C0"/>
                </a:solidFill>
              </a:rPr>
              <a:t> </a:t>
            </a:r>
            <a:r>
              <a:rPr lang="hu-HU" dirty="0">
                <a:solidFill>
                  <a:srgbClr val="0070C0"/>
                </a:solidFill>
              </a:rPr>
              <a:t>^update.html?$ </a:t>
            </a:r>
            <a:r>
              <a:rPr lang="hu-HU" dirty="0" err="1">
                <a:solidFill>
                  <a:srgbClr val="0070C0"/>
                </a:solidFill>
              </a:rPr>
              <a:t>munkasokUpdate.php</a:t>
            </a:r>
            <a:endParaRPr lang="hu-HU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944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81" y="248662"/>
            <a:ext cx="6058425" cy="17451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21" y="2485057"/>
            <a:ext cx="10318374" cy="34902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zövegdoboz 3"/>
          <p:cNvSpPr txBox="1"/>
          <p:nvPr/>
        </p:nvSpPr>
        <p:spPr>
          <a:xfrm>
            <a:off x="5686697" y="2115725"/>
            <a:ext cx="5242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70C0"/>
                </a:solidFill>
              </a:rPr>
              <a:t>insert.html </a:t>
            </a:r>
            <a:r>
              <a:rPr lang="hu-HU" dirty="0" smtClean="0"/>
              <a:t>fájl nem létezik a projekt könyvtárában 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48317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357051" y="261257"/>
            <a:ext cx="5553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-minden php kiterjesztésű fájlnál a kiterjesztés elhagyása:</a:t>
            </a:r>
            <a:endParaRPr lang="hu-HU" dirty="0"/>
          </a:p>
        </p:txBody>
      </p:sp>
      <p:sp>
        <p:nvSpPr>
          <p:cNvPr id="3" name="Téglalap 2"/>
          <p:cNvSpPr/>
          <p:nvPr/>
        </p:nvSpPr>
        <p:spPr>
          <a:xfrm>
            <a:off x="357051" y="745480"/>
            <a:ext cx="506966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 err="1">
                <a:solidFill>
                  <a:srgbClr val="0070C0"/>
                </a:solidFill>
              </a:rPr>
              <a:t>RewriteEngine</a:t>
            </a:r>
            <a:r>
              <a:rPr lang="hu-HU" dirty="0">
                <a:solidFill>
                  <a:srgbClr val="0070C0"/>
                </a:solidFill>
              </a:rPr>
              <a:t> </a:t>
            </a:r>
            <a:r>
              <a:rPr lang="hu-HU" dirty="0" err="1">
                <a:solidFill>
                  <a:srgbClr val="0070C0"/>
                </a:solidFill>
              </a:rPr>
              <a:t>On</a:t>
            </a:r>
            <a:endParaRPr lang="hu-HU" dirty="0">
              <a:solidFill>
                <a:srgbClr val="0070C0"/>
              </a:solidFill>
            </a:endParaRPr>
          </a:p>
          <a:p>
            <a:r>
              <a:rPr lang="hu-HU" dirty="0" smtClean="0">
                <a:solidFill>
                  <a:srgbClr val="0070C0"/>
                </a:solidFill>
              </a:rPr>
              <a:t>#</a:t>
            </a:r>
            <a:r>
              <a:rPr lang="hu-HU" dirty="0">
                <a:solidFill>
                  <a:srgbClr val="0070C0"/>
                </a:solidFill>
              </a:rPr>
              <a:t>php kiterjesztés eltüntetése:</a:t>
            </a:r>
          </a:p>
          <a:p>
            <a:endParaRPr lang="hu-HU" dirty="0">
              <a:solidFill>
                <a:srgbClr val="0070C0"/>
              </a:solidFill>
            </a:endParaRPr>
          </a:p>
          <a:p>
            <a:r>
              <a:rPr lang="hu-HU" dirty="0" err="1">
                <a:solidFill>
                  <a:srgbClr val="0070C0"/>
                </a:solidFill>
              </a:rPr>
              <a:t>RewriteCond</a:t>
            </a:r>
            <a:r>
              <a:rPr lang="hu-HU" dirty="0">
                <a:solidFill>
                  <a:srgbClr val="0070C0"/>
                </a:solidFill>
              </a:rPr>
              <a:t> %{REQUEST_FILENAME} !-d</a:t>
            </a:r>
          </a:p>
          <a:p>
            <a:r>
              <a:rPr lang="hu-HU" dirty="0" err="1">
                <a:solidFill>
                  <a:srgbClr val="0070C0"/>
                </a:solidFill>
              </a:rPr>
              <a:t>RewriteCond</a:t>
            </a:r>
            <a:r>
              <a:rPr lang="hu-HU" dirty="0">
                <a:solidFill>
                  <a:srgbClr val="0070C0"/>
                </a:solidFill>
              </a:rPr>
              <a:t> %{REQUEST_FILENAME}\.php -f</a:t>
            </a:r>
          </a:p>
          <a:p>
            <a:r>
              <a:rPr lang="hu-HU" dirty="0" err="1">
                <a:solidFill>
                  <a:srgbClr val="0070C0"/>
                </a:solidFill>
              </a:rPr>
              <a:t>RewriteRule</a:t>
            </a:r>
            <a:r>
              <a:rPr lang="hu-HU" dirty="0">
                <a:solidFill>
                  <a:srgbClr val="0070C0"/>
                </a:solidFill>
              </a:rPr>
              <a:t> ^(.*)$ $1.php [NC,L]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1584" y="2797038"/>
            <a:ext cx="5517358" cy="10897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221" y="2970736"/>
            <a:ext cx="4929128" cy="693307"/>
          </a:xfrm>
          <a:prstGeom prst="rect">
            <a:avLst/>
          </a:prstGeom>
        </p:spPr>
      </p:pic>
      <p:sp>
        <p:nvSpPr>
          <p:cNvPr id="6" name="Ellipszis 5"/>
          <p:cNvSpPr/>
          <p:nvPr/>
        </p:nvSpPr>
        <p:spPr>
          <a:xfrm>
            <a:off x="9997440" y="2797038"/>
            <a:ext cx="757646" cy="4697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741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315</Words>
  <Application>Microsoft Office PowerPoint</Application>
  <PresentationFormat>Szélesvásznú</PresentationFormat>
  <Paragraphs>40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KAM</dc:creator>
  <cp:lastModifiedBy>KAM</cp:lastModifiedBy>
  <cp:revision>1</cp:revision>
  <dcterms:created xsi:type="dcterms:W3CDTF">2021-01-05T22:00:53Z</dcterms:created>
  <dcterms:modified xsi:type="dcterms:W3CDTF">2021-01-05T22:01:15Z</dcterms:modified>
</cp:coreProperties>
</file>