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90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0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341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81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5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9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31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0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88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412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5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BAA0-1E3C-4008-B27B-079B6C6138FE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B252-57B8-4F6C-A959-D39201F166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914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PMailer/PHPMail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59391" y="416721"/>
            <a:ext cx="118326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 tárhelyeknél gyakori jelenség, hogy a php </a:t>
            </a:r>
            <a:r>
              <a:rPr lang="hu-HU" b="1" dirty="0"/>
              <a:t>mail() </a:t>
            </a:r>
            <a:r>
              <a:rPr lang="hu-HU" dirty="0"/>
              <a:t>függvény </a:t>
            </a:r>
            <a:r>
              <a:rPr lang="hu-HU" dirty="0">
                <a:solidFill>
                  <a:srgbClr val="FF0000"/>
                </a:solidFill>
              </a:rPr>
              <a:t>biztonsági okokból le van tiltva</a:t>
            </a:r>
            <a:r>
              <a:rPr lang="hu-HU" dirty="0"/>
              <a:t>. Ilyenkor a következő módon lehet emailt küldeni:</a:t>
            </a:r>
          </a:p>
          <a:p>
            <a:r>
              <a:rPr lang="hu-HU" dirty="0"/>
              <a:t>-a </a:t>
            </a:r>
            <a:r>
              <a:rPr lang="hu-HU" b="1" dirty="0" err="1">
                <a:solidFill>
                  <a:srgbClr val="C00000"/>
                </a:solidFill>
              </a:rPr>
              <a:t>phpmailer</a:t>
            </a:r>
            <a:r>
              <a:rPr lang="hu-HU" dirty="0"/>
              <a:t> nevű csomag használatával oldható meg, mely </a:t>
            </a:r>
            <a:r>
              <a:rPr lang="hu-HU" b="1" dirty="0"/>
              <a:t>rugalmas</a:t>
            </a:r>
            <a:r>
              <a:rPr lang="hu-HU" dirty="0"/>
              <a:t> felületet biztosít, és rengeteg hasznos beállítási lehetőséget tartalmaz ( </a:t>
            </a:r>
            <a:r>
              <a:rPr lang="hu-HU" dirty="0">
                <a:hlinkClick r:id="rId2"/>
              </a:rPr>
              <a:t>https://github.com/PHPMailer/PHPMailer</a:t>
            </a:r>
            <a:r>
              <a:rPr lang="hu-HU" dirty="0"/>
              <a:t> )</a:t>
            </a:r>
          </a:p>
          <a:p>
            <a:r>
              <a:rPr lang="hu-HU" dirty="0"/>
              <a:t>Itt az “</a:t>
            </a:r>
            <a:r>
              <a:rPr lang="hu-HU" b="1" dirty="0" err="1"/>
              <a:t>src</a:t>
            </a:r>
            <a:r>
              <a:rPr lang="hu-HU" dirty="0"/>
              <a:t>” könyvtárban található állmonyokat kell letölteni.</a:t>
            </a:r>
          </a:p>
          <a:p>
            <a:r>
              <a:rPr lang="hu-HU" dirty="0"/>
              <a:t>A letöltött állományokat fel kell másolni a tárhelyünkre, és azokban a php állományokban, ahol használni szeretnénk, be kell tölteni </a:t>
            </a:r>
            <a:r>
              <a:rPr lang="hu-HU" b="1" dirty="0" err="1"/>
              <a:t>require</a:t>
            </a:r>
            <a:r>
              <a:rPr lang="hu-HU" dirty="0"/>
              <a:t> segítségével.</a:t>
            </a:r>
          </a:p>
        </p:txBody>
      </p:sp>
      <p:sp>
        <p:nvSpPr>
          <p:cNvPr id="4" name="Téglalap 3"/>
          <p:cNvSpPr/>
          <p:nvPr/>
        </p:nvSpPr>
        <p:spPr>
          <a:xfrm>
            <a:off x="359391" y="2448046"/>
            <a:ext cx="11187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PHPMailer - A full-featured email creation and transfer class for PHP</a:t>
            </a:r>
          </a:p>
          <a:p>
            <a:pPr algn="ctr"/>
            <a:r>
              <a:rPr lang="en-US"/>
              <a:t>PHPMailer is a code library to send (transport) emails </a:t>
            </a:r>
            <a:r>
              <a:rPr lang="en-US" b="1">
                <a:solidFill>
                  <a:srgbClr val="C00000"/>
                </a:solidFill>
              </a:rPr>
              <a:t>safely  and easily via PHP </a:t>
            </a:r>
            <a:r>
              <a:rPr lang="en-US"/>
              <a:t>code from a web server </a:t>
            </a:r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179695" y="329443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u="sng"/>
              <a:t>Class Features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Probably the world's most popular code for sending email from PHP!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Used by many open-source projects: WordPress, Drupal, 1CRM, SugarCRM, Yii, Joomla! 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Integrated SMTP support - send without a local mail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Send emails with multiple To, CC, BCC and Reply-to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Multipart/alternative emails for mail clients that do not read HTML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Add attachments, including inline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Support for UTF-8 content and 8bit, base64, binary, and quoted-printable encodings</a:t>
            </a:r>
          </a:p>
        </p:txBody>
      </p:sp>
      <p:sp>
        <p:nvSpPr>
          <p:cNvPr id="6" name="Téglalap 5"/>
          <p:cNvSpPr/>
          <p:nvPr/>
        </p:nvSpPr>
        <p:spPr>
          <a:xfrm>
            <a:off x="6275695" y="3990412"/>
            <a:ext cx="5927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SMTP authentication with LOGIN, PLAIN, CRAM-MD5 and XOAUTH2 mechanisms over SSL and SMTP+STARTTLS transports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Validates email addresses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Protect against header injection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Error messages in over 50 languages!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DKIM and S/MIME signing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Compatible with PHP 5.5 and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Namespaced to prevent name clashes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 Much more!</a:t>
            </a:r>
            <a:endParaRPr lang="hu-HU" sz="1600"/>
          </a:p>
        </p:txBody>
      </p:sp>
      <p:sp>
        <p:nvSpPr>
          <p:cNvPr id="3" name="Téglalap 2"/>
          <p:cNvSpPr/>
          <p:nvPr/>
        </p:nvSpPr>
        <p:spPr>
          <a:xfrm>
            <a:off x="5038076" y="-6471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err="1" smtClean="0"/>
              <a:t>PHPMailer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3242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6444343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hu-HU" sz="1200" dirty="0"/>
              <a:t>&lt;?php</a:t>
            </a:r>
          </a:p>
          <a:p>
            <a:endParaRPr lang="hu-HU" sz="1200" dirty="0"/>
          </a:p>
          <a:p>
            <a:r>
              <a:rPr lang="hu-HU" sz="1200" dirty="0"/>
              <a:t>$</a:t>
            </a:r>
            <a:r>
              <a:rPr lang="hu-HU" sz="1200" dirty="0" err="1"/>
              <a:t>dir</a:t>
            </a:r>
            <a:r>
              <a:rPr lang="hu-HU" sz="1200" dirty="0"/>
              <a:t> = </a:t>
            </a:r>
            <a:r>
              <a:rPr lang="hu-HU" sz="1200" dirty="0" err="1"/>
              <a:t>realpath</a:t>
            </a:r>
            <a:r>
              <a:rPr lang="hu-HU" sz="1200" dirty="0"/>
              <a:t>(__DIR__."/</a:t>
            </a:r>
            <a:r>
              <a:rPr lang="hu-HU" sz="1200" dirty="0" err="1"/>
              <a:t>phpMailer</a:t>
            </a:r>
            <a:r>
              <a:rPr lang="hu-HU" sz="1200" dirty="0"/>
              <a:t>/"); </a:t>
            </a:r>
          </a:p>
          <a:p>
            <a:r>
              <a:rPr lang="hu-HU" sz="1200" dirty="0" err="1"/>
              <a:t>echo</a:t>
            </a:r>
            <a:r>
              <a:rPr lang="hu-HU" sz="1200" dirty="0"/>
              <a:t> "</a:t>
            </a:r>
            <a:r>
              <a:rPr lang="hu-HU" sz="1200" dirty="0" err="1"/>
              <a:t>dir</a:t>
            </a:r>
            <a:r>
              <a:rPr lang="hu-HU" sz="1200" dirty="0"/>
              <a:t>:".$</a:t>
            </a:r>
            <a:r>
              <a:rPr lang="hu-HU" sz="1200" dirty="0" err="1"/>
              <a:t>dir</a:t>
            </a:r>
            <a:r>
              <a:rPr lang="hu-HU" sz="1200" dirty="0"/>
              <a:t>;</a:t>
            </a:r>
          </a:p>
          <a:p>
            <a:r>
              <a:rPr lang="hu-HU" sz="1200" dirty="0" err="1"/>
              <a:t>use</a:t>
            </a:r>
            <a:r>
              <a:rPr lang="hu-HU" sz="1200" dirty="0"/>
              <a:t> </a:t>
            </a:r>
            <a:r>
              <a:rPr lang="hu-HU" sz="1200" dirty="0" err="1"/>
              <a:t>PHPMailer</a:t>
            </a:r>
            <a:r>
              <a:rPr lang="hu-HU" sz="1200" dirty="0"/>
              <a:t>\</a:t>
            </a:r>
            <a:r>
              <a:rPr lang="hu-HU" sz="1200" dirty="0" err="1"/>
              <a:t>PHPMailer</a:t>
            </a:r>
            <a:r>
              <a:rPr lang="hu-HU" sz="1200" dirty="0"/>
              <a:t>\</a:t>
            </a:r>
            <a:r>
              <a:rPr lang="hu-HU" sz="1200" dirty="0" err="1"/>
              <a:t>PHPMailer</a:t>
            </a:r>
            <a:r>
              <a:rPr lang="hu-HU" sz="1200" dirty="0"/>
              <a:t>;</a:t>
            </a:r>
          </a:p>
          <a:p>
            <a:r>
              <a:rPr lang="hu-HU" sz="1200" dirty="0" err="1"/>
              <a:t>use</a:t>
            </a:r>
            <a:r>
              <a:rPr lang="hu-HU" sz="1200" dirty="0"/>
              <a:t> </a:t>
            </a:r>
            <a:r>
              <a:rPr lang="hu-HU" sz="1200" dirty="0" err="1"/>
              <a:t>PHPMailer</a:t>
            </a:r>
            <a:r>
              <a:rPr lang="hu-HU" sz="1200" dirty="0"/>
              <a:t>\</a:t>
            </a:r>
            <a:r>
              <a:rPr lang="hu-HU" sz="1200" dirty="0" err="1"/>
              <a:t>PHPMailer</a:t>
            </a:r>
            <a:r>
              <a:rPr lang="hu-HU" sz="1200" dirty="0"/>
              <a:t>\</a:t>
            </a:r>
            <a:r>
              <a:rPr lang="hu-HU" sz="1200" dirty="0" err="1"/>
              <a:t>Exception</a:t>
            </a:r>
            <a:r>
              <a:rPr lang="hu-HU" sz="1200" dirty="0"/>
              <a:t>;</a:t>
            </a:r>
          </a:p>
          <a:p>
            <a:r>
              <a:rPr lang="hu-HU" sz="1200" dirty="0" err="1"/>
              <a:t>require</a:t>
            </a:r>
            <a:r>
              <a:rPr lang="hu-HU" sz="1200" dirty="0"/>
              <a:t> $</a:t>
            </a:r>
            <a:r>
              <a:rPr lang="hu-HU" sz="1200" dirty="0" err="1"/>
              <a:t>dir</a:t>
            </a:r>
            <a:r>
              <a:rPr lang="hu-HU" sz="1200" dirty="0"/>
              <a:t>.'\</a:t>
            </a:r>
            <a:r>
              <a:rPr lang="hu-HU" sz="1200" dirty="0" err="1"/>
              <a:t>Exception.php</a:t>
            </a:r>
            <a:r>
              <a:rPr lang="hu-HU" sz="1200" dirty="0"/>
              <a:t>';</a:t>
            </a:r>
          </a:p>
          <a:p>
            <a:r>
              <a:rPr lang="hu-HU" sz="1200" dirty="0" err="1"/>
              <a:t>require</a:t>
            </a:r>
            <a:r>
              <a:rPr lang="hu-HU" sz="1200" dirty="0"/>
              <a:t> $</a:t>
            </a:r>
            <a:r>
              <a:rPr lang="hu-HU" sz="1200" dirty="0" err="1"/>
              <a:t>dir</a:t>
            </a:r>
            <a:r>
              <a:rPr lang="hu-HU" sz="1200" dirty="0"/>
              <a:t>.'\</a:t>
            </a:r>
            <a:r>
              <a:rPr lang="hu-HU" sz="1200" dirty="0" err="1"/>
              <a:t>PHPMailer.php</a:t>
            </a:r>
            <a:r>
              <a:rPr lang="hu-HU" sz="1200" dirty="0"/>
              <a:t>';</a:t>
            </a:r>
          </a:p>
          <a:p>
            <a:r>
              <a:rPr lang="hu-HU" sz="1200" dirty="0" err="1"/>
              <a:t>require</a:t>
            </a:r>
            <a:r>
              <a:rPr lang="hu-HU" sz="1200" dirty="0"/>
              <a:t> $</a:t>
            </a:r>
            <a:r>
              <a:rPr lang="hu-HU" sz="1200" dirty="0" err="1"/>
              <a:t>dir</a:t>
            </a:r>
            <a:r>
              <a:rPr lang="hu-HU" sz="1200" dirty="0"/>
              <a:t>.'\</a:t>
            </a:r>
            <a:r>
              <a:rPr lang="hu-HU" sz="1200" dirty="0" err="1"/>
              <a:t>SMTP.php</a:t>
            </a:r>
            <a:r>
              <a:rPr lang="hu-HU" sz="1200" dirty="0" smtClean="0"/>
              <a:t>';</a:t>
            </a:r>
          </a:p>
          <a:p>
            <a:endParaRPr lang="hu-HU" sz="1200" dirty="0"/>
          </a:p>
          <a:p>
            <a:r>
              <a:rPr lang="hu-HU" sz="1200" dirty="0"/>
              <a:t>$</a:t>
            </a:r>
            <a:r>
              <a:rPr lang="hu-HU" sz="1200" dirty="0" err="1"/>
              <a:t>emailFrom</a:t>
            </a:r>
            <a:r>
              <a:rPr lang="hu-HU" sz="1200" dirty="0" smtClean="0"/>
              <a:t>="akiKüldi@gmail.com</a:t>
            </a:r>
            <a:r>
              <a:rPr lang="hu-HU" sz="1200" dirty="0"/>
              <a:t>";</a:t>
            </a:r>
          </a:p>
          <a:p>
            <a:r>
              <a:rPr lang="hu-HU" sz="1200" dirty="0"/>
              <a:t>$PASS</a:t>
            </a:r>
            <a:r>
              <a:rPr lang="hu-HU" sz="1200" dirty="0" smtClean="0"/>
              <a:t>="</a:t>
            </a:r>
            <a:r>
              <a:rPr lang="hu-HU" sz="1200" dirty="0" err="1" smtClean="0"/>
              <a:t>a_küldő_jelszava</a:t>
            </a:r>
            <a:r>
              <a:rPr lang="hu-HU" sz="1200" dirty="0" smtClean="0"/>
              <a:t>";</a:t>
            </a:r>
            <a:endParaRPr lang="hu-HU" sz="1200" dirty="0"/>
          </a:p>
          <a:p>
            <a:r>
              <a:rPr lang="hu-HU" sz="1200" dirty="0" smtClean="0"/>
              <a:t>$</a:t>
            </a:r>
            <a:r>
              <a:rPr lang="hu-HU" sz="1200" dirty="0"/>
              <a:t>email="</a:t>
            </a:r>
            <a:r>
              <a:rPr lang="hu-HU" sz="1200" dirty="0" smtClean="0"/>
              <a:t>kinek@kkando.hu</a:t>
            </a:r>
            <a:r>
              <a:rPr lang="hu-HU" sz="1200" dirty="0"/>
              <a:t>";//ahová küldeni </a:t>
            </a:r>
            <a:r>
              <a:rPr lang="hu-HU" sz="1200" dirty="0" smtClean="0"/>
              <a:t>szeretnénk</a:t>
            </a:r>
          </a:p>
          <a:p>
            <a:endParaRPr lang="hu-HU" sz="1200" dirty="0"/>
          </a:p>
          <a:p>
            <a:r>
              <a:rPr lang="hu-HU" sz="1200" dirty="0"/>
              <a:t>$body="&lt;p&gt; ez egy teszt email -  </a:t>
            </a:r>
            <a:r>
              <a:rPr lang="hu-HU" sz="1200" dirty="0" err="1"/>
              <a:t>áűáőúőúőúéóüö</a:t>
            </a:r>
            <a:r>
              <a:rPr lang="hu-HU" sz="1200" dirty="0" smtClean="0"/>
              <a:t>";</a:t>
            </a:r>
            <a:endParaRPr lang="hu-HU" sz="1200" dirty="0"/>
          </a:p>
          <a:p>
            <a:r>
              <a:rPr lang="hu-HU" sz="1200" dirty="0"/>
              <a:t>$body.= "&lt;a </a:t>
            </a:r>
            <a:r>
              <a:rPr lang="hu-HU" sz="1200" dirty="0" err="1"/>
              <a:t>href</a:t>
            </a:r>
            <a:r>
              <a:rPr lang="hu-HU" sz="1200" dirty="0"/>
              <a:t>=\"</a:t>
            </a:r>
            <a:r>
              <a:rPr lang="hu-HU" sz="1200" dirty="0" err="1"/>
              <a:t>localhost</a:t>
            </a:r>
            <a:r>
              <a:rPr lang="hu-HU" sz="1200" dirty="0"/>
              <a:t>/webshop/</a:t>
            </a:r>
            <a:r>
              <a:rPr lang="hu-HU" sz="1200" dirty="0" err="1"/>
              <a:t>webshop.php</a:t>
            </a:r>
            <a:r>
              <a:rPr lang="hu-HU" sz="1200" dirty="0"/>
              <a:t>"."\"&gt;Vissza a webshop oldalára&lt;/a&gt;&lt;p&gt;";     </a:t>
            </a:r>
          </a:p>
          <a:p>
            <a:endParaRPr lang="hu-HU" sz="1200" dirty="0"/>
          </a:p>
          <a:p>
            <a:r>
              <a:rPr lang="hu-HU" sz="1200" dirty="0"/>
              <a:t>$mail = </a:t>
            </a:r>
            <a:r>
              <a:rPr lang="hu-HU" sz="1200" dirty="0" err="1"/>
              <a:t>new</a:t>
            </a:r>
            <a:r>
              <a:rPr lang="hu-HU" sz="1200" dirty="0"/>
              <a:t> </a:t>
            </a:r>
            <a:r>
              <a:rPr lang="hu-HU" sz="1200" dirty="0" err="1"/>
              <a:t>PHPMailer</a:t>
            </a:r>
            <a:r>
              <a:rPr lang="hu-HU" sz="1200" dirty="0"/>
              <a:t>(</a:t>
            </a:r>
            <a:r>
              <a:rPr lang="hu-HU" sz="1200" dirty="0" err="1"/>
              <a:t>true</a:t>
            </a:r>
            <a:r>
              <a:rPr lang="hu-HU" sz="1200" dirty="0"/>
              <a:t>);         // </a:t>
            </a:r>
            <a:r>
              <a:rPr lang="hu-HU" sz="1200" dirty="0" err="1"/>
              <a:t>Passing</a:t>
            </a:r>
            <a:r>
              <a:rPr lang="hu-HU" sz="1200" dirty="0"/>
              <a:t> `</a:t>
            </a:r>
            <a:r>
              <a:rPr lang="hu-HU" sz="1200" dirty="0" err="1"/>
              <a:t>true</a:t>
            </a:r>
            <a:r>
              <a:rPr lang="hu-HU" sz="1200" dirty="0"/>
              <a:t>` </a:t>
            </a:r>
            <a:r>
              <a:rPr lang="hu-HU" sz="1200" dirty="0" err="1"/>
              <a:t>enables</a:t>
            </a:r>
            <a:r>
              <a:rPr lang="hu-HU" sz="1200" dirty="0"/>
              <a:t> </a:t>
            </a:r>
            <a:r>
              <a:rPr lang="hu-HU" sz="1200" dirty="0" err="1"/>
              <a:t>exceptions</a:t>
            </a:r>
            <a:endParaRPr lang="hu-HU" sz="1200" dirty="0"/>
          </a:p>
          <a:p>
            <a:r>
              <a:rPr lang="hu-HU" sz="1200" dirty="0"/>
              <a:t>$mail-&gt;</a:t>
            </a:r>
            <a:r>
              <a:rPr lang="hu-HU" sz="1200" dirty="0" err="1"/>
              <a:t>Encoding</a:t>
            </a:r>
            <a:r>
              <a:rPr lang="hu-HU" sz="1200" dirty="0"/>
              <a:t> = 'base64';</a:t>
            </a:r>
          </a:p>
          <a:p>
            <a:r>
              <a:rPr lang="hu-HU" sz="1200" dirty="0"/>
              <a:t>$mail-&gt;</a:t>
            </a:r>
            <a:r>
              <a:rPr lang="hu-HU" sz="1200" dirty="0" err="1"/>
              <a:t>CharSet</a:t>
            </a:r>
            <a:r>
              <a:rPr lang="hu-HU" sz="1200" dirty="0"/>
              <a:t> = "UTF-8";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98" y="0"/>
            <a:ext cx="5391902" cy="60968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37" y="444138"/>
            <a:ext cx="3518263" cy="131278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églalap 5"/>
          <p:cNvSpPr/>
          <p:nvPr/>
        </p:nvSpPr>
        <p:spPr>
          <a:xfrm>
            <a:off x="6444343" y="2004780"/>
            <a:ext cx="5486400" cy="47089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hu-HU" sz="1200" dirty="0" err="1"/>
              <a:t>try</a:t>
            </a:r>
            <a:r>
              <a:rPr lang="hu-HU" sz="1200" dirty="0"/>
              <a:t> {</a:t>
            </a:r>
          </a:p>
          <a:p>
            <a:r>
              <a:rPr lang="hu-HU" sz="1200" dirty="0"/>
              <a:t>  //Server </a:t>
            </a:r>
            <a:r>
              <a:rPr lang="hu-HU" sz="1200" dirty="0" err="1" smtClean="0"/>
              <a:t>setting</a:t>
            </a:r>
            <a:endParaRPr lang="hu-HU" sz="1200" dirty="0"/>
          </a:p>
          <a:p>
            <a:r>
              <a:rPr lang="hu-HU" sz="1200" dirty="0"/>
              <a:t>    $mail-&gt;</a:t>
            </a:r>
            <a:r>
              <a:rPr lang="hu-HU" sz="1200" dirty="0" err="1"/>
              <a:t>isSMTP</a:t>
            </a:r>
            <a:r>
              <a:rPr lang="hu-HU" sz="1200" dirty="0"/>
              <a:t>();                 // </a:t>
            </a:r>
            <a:r>
              <a:rPr lang="hu-HU" sz="1200" dirty="0" err="1"/>
              <a:t>Set</a:t>
            </a:r>
            <a:r>
              <a:rPr lang="hu-HU" sz="1200" dirty="0"/>
              <a:t> </a:t>
            </a:r>
            <a:r>
              <a:rPr lang="hu-HU" sz="1200" dirty="0" err="1"/>
              <a:t>mailer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use</a:t>
            </a:r>
            <a:r>
              <a:rPr lang="hu-HU" sz="1200" dirty="0"/>
              <a:t> SMTP</a:t>
            </a:r>
          </a:p>
          <a:p>
            <a:r>
              <a:rPr lang="hu-HU" sz="1200" dirty="0"/>
              <a:t>    $mail-&gt;</a:t>
            </a:r>
            <a:r>
              <a:rPr lang="hu-HU" sz="1200" dirty="0" err="1"/>
              <a:t>Host</a:t>
            </a:r>
            <a:r>
              <a:rPr lang="hu-HU" sz="1200" dirty="0"/>
              <a:t> = 'smtp.gmail.com';  // </a:t>
            </a:r>
            <a:r>
              <a:rPr lang="hu-HU" sz="1200" dirty="0" err="1"/>
              <a:t>Specify</a:t>
            </a:r>
            <a:r>
              <a:rPr lang="hu-HU" sz="1200" dirty="0"/>
              <a:t> main and backup SMTP servers</a:t>
            </a:r>
          </a:p>
          <a:p>
            <a:r>
              <a:rPr lang="hu-HU" sz="1200" dirty="0"/>
              <a:t>    $mail-&gt;</a:t>
            </a:r>
            <a:r>
              <a:rPr lang="hu-HU" sz="1200" dirty="0" err="1"/>
              <a:t>SMTPAuth</a:t>
            </a:r>
            <a:r>
              <a:rPr lang="hu-HU" sz="1200" dirty="0"/>
              <a:t> = </a:t>
            </a:r>
            <a:r>
              <a:rPr lang="hu-HU" sz="1200" dirty="0" err="1"/>
              <a:t>true</a:t>
            </a:r>
            <a:r>
              <a:rPr lang="hu-HU" sz="1200" dirty="0"/>
              <a:t>;          // </a:t>
            </a:r>
            <a:r>
              <a:rPr lang="hu-HU" sz="1200" dirty="0" err="1"/>
              <a:t>Enable</a:t>
            </a:r>
            <a:r>
              <a:rPr lang="hu-HU" sz="1200" dirty="0"/>
              <a:t> SMTP </a:t>
            </a:r>
            <a:r>
              <a:rPr lang="hu-HU" sz="1200" dirty="0" err="1"/>
              <a:t>authentication</a:t>
            </a:r>
            <a:endParaRPr lang="hu-HU" sz="1200" dirty="0"/>
          </a:p>
          <a:p>
            <a:r>
              <a:rPr lang="hu-HU" sz="1200" dirty="0"/>
              <a:t>    $mail-&gt;</a:t>
            </a:r>
            <a:r>
              <a:rPr lang="hu-HU" sz="1200" dirty="0" err="1"/>
              <a:t>Username</a:t>
            </a:r>
            <a:r>
              <a:rPr lang="hu-HU" sz="1200" dirty="0"/>
              <a:t> = $</a:t>
            </a:r>
            <a:r>
              <a:rPr lang="hu-HU" sz="1200" dirty="0" err="1"/>
              <a:t>emailFrom</a:t>
            </a:r>
            <a:r>
              <a:rPr lang="hu-HU" sz="1200" dirty="0"/>
              <a:t>;    // SMTP </a:t>
            </a:r>
            <a:r>
              <a:rPr lang="hu-HU" sz="1200" dirty="0" err="1"/>
              <a:t>username</a:t>
            </a:r>
            <a:endParaRPr lang="hu-HU" sz="1200" dirty="0"/>
          </a:p>
          <a:p>
            <a:r>
              <a:rPr lang="hu-HU" sz="1200" dirty="0"/>
              <a:t>    $mail-&gt;</a:t>
            </a:r>
            <a:r>
              <a:rPr lang="hu-HU" sz="1200" dirty="0" err="1"/>
              <a:t>Password</a:t>
            </a:r>
            <a:r>
              <a:rPr lang="hu-HU" sz="1200" dirty="0"/>
              <a:t> = $PASS;       // SMTP </a:t>
            </a:r>
            <a:r>
              <a:rPr lang="hu-HU" sz="1200" dirty="0" err="1"/>
              <a:t>password</a:t>
            </a:r>
            <a:endParaRPr lang="hu-HU" sz="1200" dirty="0"/>
          </a:p>
          <a:p>
            <a:r>
              <a:rPr lang="hu-HU" sz="1200" dirty="0"/>
              <a:t>    $mail-&gt;</a:t>
            </a:r>
            <a:r>
              <a:rPr lang="hu-HU" sz="1200" dirty="0" err="1"/>
              <a:t>SMTPSecure</a:t>
            </a:r>
            <a:r>
              <a:rPr lang="hu-HU" sz="1200" dirty="0"/>
              <a:t> = '</a:t>
            </a:r>
            <a:r>
              <a:rPr lang="hu-HU" sz="1200" dirty="0" err="1"/>
              <a:t>tls</a:t>
            </a:r>
            <a:r>
              <a:rPr lang="hu-HU" sz="1200" dirty="0"/>
              <a:t>';       // </a:t>
            </a:r>
            <a:r>
              <a:rPr lang="hu-HU" sz="1200" dirty="0" err="1"/>
              <a:t>Enable</a:t>
            </a:r>
            <a:r>
              <a:rPr lang="hu-HU" sz="1200" dirty="0"/>
              <a:t> TLS </a:t>
            </a:r>
            <a:r>
              <a:rPr lang="hu-HU" sz="1200" dirty="0" err="1"/>
              <a:t>encryption</a:t>
            </a:r>
            <a:r>
              <a:rPr lang="hu-HU" sz="1200" dirty="0"/>
              <a:t>, `</a:t>
            </a:r>
            <a:r>
              <a:rPr lang="hu-HU" sz="1200" dirty="0" err="1"/>
              <a:t>ssl</a:t>
            </a:r>
            <a:r>
              <a:rPr lang="hu-HU" sz="1200" dirty="0"/>
              <a:t>` </a:t>
            </a:r>
            <a:r>
              <a:rPr lang="hu-HU" sz="1200" dirty="0" err="1"/>
              <a:t>also</a:t>
            </a:r>
            <a:r>
              <a:rPr lang="hu-HU" sz="1200" dirty="0"/>
              <a:t> </a:t>
            </a:r>
            <a:r>
              <a:rPr lang="hu-HU" sz="1200" dirty="0" err="1"/>
              <a:t>accepted</a:t>
            </a:r>
            <a:endParaRPr lang="hu-HU" sz="1200" dirty="0"/>
          </a:p>
          <a:p>
            <a:r>
              <a:rPr lang="hu-HU" sz="1200" dirty="0"/>
              <a:t>    $mail-&gt;Port = 587;               // TCP port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connect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endParaRPr lang="hu-HU" sz="1200" dirty="0"/>
          </a:p>
          <a:p>
            <a:r>
              <a:rPr lang="hu-HU" sz="1200" dirty="0"/>
              <a:t>  //</a:t>
            </a:r>
            <a:r>
              <a:rPr lang="hu-HU" sz="1200" dirty="0" err="1"/>
              <a:t>Recipients</a:t>
            </a:r>
            <a:endParaRPr lang="hu-HU" sz="1200" dirty="0"/>
          </a:p>
          <a:p>
            <a:r>
              <a:rPr lang="hu-HU" sz="1200" dirty="0"/>
              <a:t>    $mail-&gt;</a:t>
            </a:r>
            <a:r>
              <a:rPr lang="hu-HU" sz="1200" dirty="0" err="1"/>
              <a:t>setFrom</a:t>
            </a:r>
            <a:r>
              <a:rPr lang="hu-HU" sz="1200" dirty="0"/>
              <a:t>($</a:t>
            </a:r>
            <a:r>
              <a:rPr lang="hu-HU" sz="1200" dirty="0" err="1"/>
              <a:t>emailFrom</a:t>
            </a:r>
            <a:r>
              <a:rPr lang="hu-HU" sz="1200" dirty="0"/>
              <a:t>, '</a:t>
            </a:r>
            <a:r>
              <a:rPr lang="hu-HU" sz="1200" dirty="0" err="1"/>
              <a:t>Localhost</a:t>
            </a:r>
            <a:r>
              <a:rPr lang="hu-HU" sz="1200" dirty="0"/>
              <a:t>');</a:t>
            </a:r>
          </a:p>
          <a:p>
            <a:r>
              <a:rPr lang="hu-HU" sz="1200" dirty="0"/>
              <a:t>    $mail-&gt;</a:t>
            </a:r>
            <a:r>
              <a:rPr lang="hu-HU" sz="1200" dirty="0" err="1"/>
              <a:t>addAddress</a:t>
            </a:r>
            <a:r>
              <a:rPr lang="hu-HU" sz="1200" dirty="0"/>
              <a:t>($email,'</a:t>
            </a:r>
            <a:r>
              <a:rPr lang="hu-HU" sz="1200" dirty="0" err="1"/>
              <a:t>Localhost</a:t>
            </a:r>
            <a:r>
              <a:rPr lang="hu-HU" sz="1200" dirty="0"/>
              <a:t>');     // Add a </a:t>
            </a:r>
            <a:r>
              <a:rPr lang="hu-HU" sz="1200" dirty="0" err="1"/>
              <a:t>recipient</a:t>
            </a:r>
            <a:endParaRPr lang="hu-HU" sz="1200" dirty="0"/>
          </a:p>
          <a:p>
            <a:r>
              <a:rPr lang="hu-HU" sz="1200" dirty="0"/>
              <a:t>   //</a:t>
            </a:r>
            <a:r>
              <a:rPr lang="hu-HU" sz="1200" dirty="0" err="1"/>
              <a:t>Content</a:t>
            </a:r>
            <a:endParaRPr lang="hu-HU" sz="1200" dirty="0"/>
          </a:p>
          <a:p>
            <a:r>
              <a:rPr lang="hu-HU" sz="1200" dirty="0"/>
              <a:t>    $mail-&gt;</a:t>
            </a:r>
            <a:r>
              <a:rPr lang="hu-HU" sz="1200" dirty="0" err="1"/>
              <a:t>isHTML</a:t>
            </a:r>
            <a:r>
              <a:rPr lang="hu-HU" sz="1200" dirty="0"/>
              <a:t>(</a:t>
            </a:r>
            <a:r>
              <a:rPr lang="hu-HU" sz="1200" dirty="0" err="1"/>
              <a:t>true</a:t>
            </a:r>
            <a:r>
              <a:rPr lang="hu-HU" sz="1200" dirty="0"/>
              <a:t>);                            // </a:t>
            </a:r>
            <a:r>
              <a:rPr lang="hu-HU" sz="1200" dirty="0" err="1"/>
              <a:t>Set</a:t>
            </a:r>
            <a:r>
              <a:rPr lang="hu-HU" sz="1200" dirty="0"/>
              <a:t> email </a:t>
            </a:r>
            <a:r>
              <a:rPr lang="hu-HU" sz="1200" dirty="0" err="1"/>
              <a:t>format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HTML</a:t>
            </a:r>
          </a:p>
          <a:p>
            <a:r>
              <a:rPr lang="hu-HU" sz="1200" dirty="0"/>
              <a:t>    //$mail-&gt;</a:t>
            </a:r>
            <a:r>
              <a:rPr lang="hu-HU" sz="1200" dirty="0" err="1"/>
              <a:t>Subject</a:t>
            </a:r>
            <a:r>
              <a:rPr lang="hu-HU" sz="1200" dirty="0"/>
              <a:t> = 'megrendelés igazolása';</a:t>
            </a:r>
          </a:p>
          <a:p>
            <a:r>
              <a:rPr lang="hu-HU" sz="1200" dirty="0"/>
              <a:t>    $</a:t>
            </a:r>
            <a:r>
              <a:rPr lang="hu-HU" sz="1200" dirty="0" err="1"/>
              <a:t>sub</a:t>
            </a:r>
            <a:r>
              <a:rPr lang="hu-HU" sz="1200" dirty="0"/>
              <a:t> = '=?UTF-8?B?'.base64_encode('megrendelés igazolása').'?=';</a:t>
            </a:r>
          </a:p>
          <a:p>
            <a:r>
              <a:rPr lang="hu-HU" sz="1200" dirty="0"/>
              <a:t>    $mail-&gt;</a:t>
            </a:r>
            <a:r>
              <a:rPr lang="hu-HU" sz="1200" dirty="0" err="1"/>
              <a:t>Subject</a:t>
            </a:r>
            <a:r>
              <a:rPr lang="hu-HU" sz="1200" dirty="0"/>
              <a:t> = $</a:t>
            </a:r>
            <a:r>
              <a:rPr lang="hu-HU" sz="1200" dirty="0" err="1"/>
              <a:t>sub</a:t>
            </a:r>
            <a:r>
              <a:rPr lang="hu-HU" sz="1200" dirty="0"/>
              <a:t>;</a:t>
            </a:r>
          </a:p>
          <a:p>
            <a:r>
              <a:rPr lang="hu-HU" sz="1200" dirty="0"/>
              <a:t>   </a:t>
            </a:r>
          </a:p>
          <a:p>
            <a:r>
              <a:rPr lang="hu-HU" sz="1200" dirty="0"/>
              <a:t>    $mail-&gt;Body    = $body;</a:t>
            </a:r>
          </a:p>
          <a:p>
            <a:r>
              <a:rPr lang="hu-HU" sz="1200" dirty="0"/>
              <a:t>    $mail-&gt;</a:t>
            </a:r>
            <a:r>
              <a:rPr lang="hu-HU" sz="1200" dirty="0" err="1"/>
              <a:t>send</a:t>
            </a:r>
            <a:r>
              <a:rPr lang="hu-HU" sz="1200" dirty="0"/>
              <a:t>();</a:t>
            </a:r>
          </a:p>
          <a:p>
            <a:r>
              <a:rPr lang="hu-HU" sz="1200" dirty="0"/>
              <a:t>    </a:t>
            </a:r>
            <a:r>
              <a:rPr lang="hu-HU" sz="1200" dirty="0" err="1"/>
              <a:t>echo</a:t>
            </a:r>
            <a:r>
              <a:rPr lang="hu-HU" sz="1200" dirty="0"/>
              <a:t> '</a:t>
            </a:r>
            <a:r>
              <a:rPr lang="hu-HU" sz="1200" dirty="0" err="1"/>
              <a:t>Message</a:t>
            </a:r>
            <a:r>
              <a:rPr lang="hu-HU" sz="1200" dirty="0"/>
              <a:t> has </a:t>
            </a:r>
            <a:r>
              <a:rPr lang="hu-HU" sz="1200" dirty="0" err="1"/>
              <a:t>been</a:t>
            </a:r>
            <a:r>
              <a:rPr lang="hu-HU" sz="1200" dirty="0"/>
              <a:t> </a:t>
            </a:r>
            <a:r>
              <a:rPr lang="hu-HU" sz="1200" dirty="0" err="1"/>
              <a:t>sent</a:t>
            </a:r>
            <a:r>
              <a:rPr lang="hu-HU" sz="1200" dirty="0"/>
              <a:t>';</a:t>
            </a:r>
          </a:p>
          <a:p>
            <a:r>
              <a:rPr lang="hu-HU" sz="1200" dirty="0"/>
              <a:t>} </a:t>
            </a:r>
            <a:r>
              <a:rPr lang="hu-HU" sz="1200" dirty="0" err="1"/>
              <a:t>catch</a:t>
            </a:r>
            <a:r>
              <a:rPr lang="hu-HU" sz="1200" dirty="0"/>
              <a:t> (</a:t>
            </a:r>
            <a:r>
              <a:rPr lang="hu-HU" sz="1200" dirty="0" err="1"/>
              <a:t>Exception</a:t>
            </a:r>
            <a:r>
              <a:rPr lang="hu-HU" sz="1200" dirty="0"/>
              <a:t> $e) {</a:t>
            </a:r>
          </a:p>
          <a:p>
            <a:r>
              <a:rPr lang="hu-HU" sz="1200" dirty="0"/>
              <a:t>    </a:t>
            </a:r>
            <a:r>
              <a:rPr lang="hu-HU" sz="1200" dirty="0" err="1"/>
              <a:t>echo</a:t>
            </a:r>
            <a:r>
              <a:rPr lang="hu-HU" sz="1200" dirty="0"/>
              <a:t> '</a:t>
            </a:r>
            <a:r>
              <a:rPr lang="hu-HU" sz="1200" dirty="0" err="1"/>
              <a:t>Message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</a:t>
            </a:r>
            <a:r>
              <a:rPr lang="hu-HU" sz="1200" dirty="0" err="1"/>
              <a:t>not</a:t>
            </a:r>
            <a:r>
              <a:rPr lang="hu-HU" sz="1200" dirty="0"/>
              <a:t> be </a:t>
            </a:r>
            <a:r>
              <a:rPr lang="hu-HU" sz="1200" dirty="0" err="1"/>
              <a:t>sent</a:t>
            </a:r>
            <a:r>
              <a:rPr lang="hu-HU" sz="1200" dirty="0"/>
              <a:t>. </a:t>
            </a:r>
            <a:r>
              <a:rPr lang="hu-HU" sz="1200" dirty="0" err="1"/>
              <a:t>Mailer</a:t>
            </a:r>
            <a:r>
              <a:rPr lang="hu-HU" sz="1200" dirty="0"/>
              <a:t> </a:t>
            </a:r>
            <a:r>
              <a:rPr lang="hu-HU" sz="1200" dirty="0" err="1"/>
              <a:t>Error</a:t>
            </a:r>
            <a:r>
              <a:rPr lang="hu-HU" sz="1200" dirty="0"/>
              <a:t>: ', $mail-&gt;</a:t>
            </a:r>
            <a:r>
              <a:rPr lang="hu-HU" sz="1200" dirty="0" err="1"/>
              <a:t>ErrorInfo</a:t>
            </a:r>
            <a:r>
              <a:rPr lang="hu-HU" sz="1200" dirty="0"/>
              <a:t>;</a:t>
            </a:r>
          </a:p>
          <a:p>
            <a:r>
              <a:rPr lang="hu-HU" sz="1200" dirty="0"/>
              <a:t>}</a:t>
            </a:r>
          </a:p>
          <a:p>
            <a:r>
              <a:rPr lang="hu-HU" sz="1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9042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2" y="2525766"/>
            <a:ext cx="8061860" cy="328632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82" y="420246"/>
            <a:ext cx="3982006" cy="160042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1920" y="50914"/>
            <a:ext cx="618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Szükséges, hogy a küldő email címnél be legyen állítva az alábbi: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50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Szélesvásznú</PresentationFormat>
  <Paragraphs>70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</cp:revision>
  <dcterms:created xsi:type="dcterms:W3CDTF">2021-01-10T11:26:13Z</dcterms:created>
  <dcterms:modified xsi:type="dcterms:W3CDTF">2021-01-10T11:26:56Z</dcterms:modified>
</cp:coreProperties>
</file>