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64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5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83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3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64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7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43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1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7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1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44D3-715D-4EB1-9A72-B56571220631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F6A5-4744-4A53-9EC5-3EEFBF4FD5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8377" y="107242"/>
            <a:ext cx="11817531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000" b="1" dirty="0" smtClean="0">
                <a:effectLst/>
                <a:latin typeface="Arial" panose="020B0604020202020204" pitchFamily="34" charset="0"/>
              </a:rPr>
              <a:t>Weboldalak kódolása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Az alábbi utasításoknak megfelelően végezze el a nyitólap fejlesztését. Ügyeljen rá, hogy azoldal a módosítások után is megtartsa a </a:t>
            </a:r>
            <a:r>
              <a:rPr lang="hu-HU" dirty="0" err="1" smtClean="0">
                <a:effectLst/>
                <a:latin typeface="Arial" panose="020B0604020202020204" pitchFamily="34" charset="0"/>
              </a:rPr>
              <a:t>reszponzív</a:t>
            </a:r>
            <a:r>
              <a:rPr lang="hu-HU" dirty="0" smtClean="0">
                <a:effectLst/>
                <a:latin typeface="Arial" panose="020B0604020202020204" pitchFamily="34" charset="0"/>
              </a:rPr>
              <a:t> viselkedését.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 A feladat megoldása során a következő állományokat kell módosítania: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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3_feladat\</a:t>
            </a:r>
            <a:r>
              <a:rPr lang="hu-HU" dirty="0" err="1" smtClean="0">
                <a:effectLst/>
                <a:latin typeface="Courier New" panose="02070309020205020404" pitchFamily="49" charset="0"/>
              </a:rPr>
              <a:t>csudijo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\web\index.html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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3_feladat\</a:t>
            </a:r>
            <a:r>
              <a:rPr lang="hu-HU" dirty="0" err="1" smtClean="0">
                <a:effectLst/>
                <a:latin typeface="Courier New" panose="02070309020205020404" pitchFamily="49" charset="0"/>
              </a:rPr>
              <a:t>csudijo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\web\csudijo.css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effectLst/>
                <a:latin typeface="Arial" panose="020B0604020202020204" pitchFamily="34" charset="0"/>
              </a:rPr>
              <a:t>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3_feladat\</a:t>
            </a:r>
            <a:r>
              <a:rPr lang="hu-HU" dirty="0" err="1" smtClean="0">
                <a:effectLst/>
                <a:latin typeface="Courier New" panose="02070309020205020404" pitchFamily="49" charset="0"/>
              </a:rPr>
              <a:t>csudijo</a:t>
            </a:r>
            <a:r>
              <a:rPr lang="hu-HU" dirty="0" smtClean="0">
                <a:effectLst/>
                <a:latin typeface="Courier New" panose="02070309020205020404" pitchFamily="49" charset="0"/>
              </a:rPr>
              <a:t>\web\csudijo.js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</a:rPr>
              <a:t>A formázási beállításokat  </a:t>
            </a:r>
            <a:r>
              <a:rPr lang="hu-HU" dirty="0" smtClean="0">
                <a:latin typeface="Arial" panose="020B0604020202020204" pitchFamily="34" charset="0"/>
              </a:rPr>
              <a:t>a </a:t>
            </a:r>
            <a:r>
              <a:rPr lang="hu-HU" b="1" dirty="0" smtClean="0">
                <a:latin typeface="Arial" panose="020B0604020202020204" pitchFamily="34" charset="0"/>
              </a:rPr>
              <a:t>csudijo.css </a:t>
            </a:r>
            <a:r>
              <a:rPr lang="hu-HU" dirty="0" smtClean="0">
                <a:latin typeface="Arial" panose="020B0604020202020204" pitchFamily="34" charset="0"/>
              </a:rPr>
              <a:t>stílusállományban  </a:t>
            </a:r>
            <a:r>
              <a:rPr lang="hu-HU" dirty="0">
                <a:latin typeface="Arial" panose="020B0604020202020204" pitchFamily="34" charset="0"/>
              </a:rPr>
              <a:t>végezze el, lehetőleg  úgy, hogy az újszelektorok  létrehozása a stílusállomány  végén történjen</a:t>
            </a:r>
            <a:r>
              <a:rPr lang="hu-HU" dirty="0" smtClean="0">
                <a:latin typeface="Arial" panose="020B060402020202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latin typeface="Arial" panose="020B0604020202020204" pitchFamily="34" charset="0"/>
              </a:rPr>
              <a:t>1.Nyissa  </a:t>
            </a:r>
            <a:r>
              <a:rPr lang="hu-HU" dirty="0">
                <a:latin typeface="Arial" panose="020B0604020202020204" pitchFamily="34" charset="0"/>
              </a:rPr>
              <a:t>meg  az </a:t>
            </a:r>
            <a:r>
              <a:rPr lang="hu-HU" dirty="0" smtClean="0">
                <a:latin typeface="Arial" panose="020B0604020202020204" pitchFamily="34" charset="0"/>
              </a:rPr>
              <a:t>index.htm fájlt</a:t>
            </a:r>
            <a:r>
              <a:rPr lang="hu-HU" dirty="0">
                <a:latin typeface="Arial" panose="020B0604020202020204" pitchFamily="34" charset="0"/>
              </a:rPr>
              <a:t>!  </a:t>
            </a:r>
            <a:r>
              <a:rPr lang="hu-HU" dirty="0">
                <a:latin typeface="Arial" panose="020B0604020202020204" pitchFamily="34" charset="0"/>
              </a:rPr>
              <a:t>Állítsa be, hogy a böngésző  címsorában megjelenő  cím „</a:t>
            </a:r>
            <a:r>
              <a:rPr lang="hu-HU" dirty="0" err="1">
                <a:latin typeface="Arial" panose="020B0604020202020204" pitchFamily="34" charset="0"/>
              </a:rPr>
              <a:t>Csudijó</a:t>
            </a:r>
            <a:r>
              <a:rPr lang="hu-HU" dirty="0">
                <a:latin typeface="Arial" panose="020B0604020202020204" pitchFamily="34" charset="0"/>
              </a:rPr>
              <a:t>  Étterem” legyen</a:t>
            </a:r>
            <a:r>
              <a:rPr lang="hu-HU" dirty="0" smtClean="0">
                <a:latin typeface="Arial" panose="020B060402020202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latin typeface="Arial" panose="020B0604020202020204" pitchFamily="34" charset="0"/>
              </a:rPr>
              <a:t>2.Helyezzen </a:t>
            </a:r>
            <a:r>
              <a:rPr lang="hu-HU" dirty="0">
                <a:latin typeface="Arial" panose="020B0604020202020204" pitchFamily="34" charset="0"/>
              </a:rPr>
              <a:t>el hivatkozást  a </a:t>
            </a:r>
            <a:r>
              <a:rPr lang="hu-HU" b="1" dirty="0" smtClean="0">
                <a:latin typeface="Arial" panose="020B0604020202020204" pitchFamily="34" charset="0"/>
              </a:rPr>
              <a:t>csudijo.css</a:t>
            </a:r>
            <a:r>
              <a:rPr lang="hu-HU" dirty="0" smtClean="0">
                <a:latin typeface="Arial" panose="020B0604020202020204" pitchFamily="34" charset="0"/>
              </a:rPr>
              <a:t> stíluslapra</a:t>
            </a:r>
            <a:r>
              <a:rPr lang="hu-HU" dirty="0">
                <a:latin typeface="Arial" panose="020B0604020202020204" pitchFamily="34" charset="0"/>
              </a:rPr>
              <a:t>!  Ügyeljen  rá, hogy a </a:t>
            </a:r>
            <a:r>
              <a:rPr lang="hu-HU" dirty="0" smtClean="0">
                <a:latin typeface="Arial" panose="020B0604020202020204" pitchFamily="34" charset="0"/>
              </a:rPr>
              <a:t>csudijo.css stíluslap  </a:t>
            </a:r>
            <a:r>
              <a:rPr lang="hu-HU" dirty="0">
                <a:latin typeface="Arial" panose="020B0604020202020204" pitchFamily="34" charset="0"/>
              </a:rPr>
              <a:t>formázásai felülírják  a </a:t>
            </a:r>
            <a:r>
              <a:rPr lang="hu-HU" dirty="0" smtClean="0">
                <a:latin typeface="Arial" panose="020B0604020202020204" pitchFamily="34" charset="0"/>
              </a:rPr>
              <a:t>bootstrap.min.css formázási </a:t>
            </a:r>
            <a:r>
              <a:rPr lang="hu-HU" dirty="0">
                <a:latin typeface="Arial" panose="020B0604020202020204" pitchFamily="34" charset="0"/>
              </a:rPr>
              <a:t>beállításait</a:t>
            </a:r>
            <a:r>
              <a:rPr lang="hu-HU" dirty="0" smtClean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u-HU" dirty="0" smtClean="0">
                <a:latin typeface="Arial" panose="020B0604020202020204" pitchFamily="34" charset="0"/>
              </a:rPr>
              <a:t>3.Az </a:t>
            </a:r>
            <a:r>
              <a:rPr lang="hu-HU" dirty="0">
                <a:latin typeface="Arial" panose="020B0604020202020204" pitchFamily="34" charset="0"/>
              </a:rPr>
              <a:t>egész dokumentumra  vonatkozóan  állítsa  be, hogy a sormagasság 1,8 értékű legyen</a:t>
            </a:r>
            <a:r>
              <a:rPr lang="hu-HU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8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78376" y="0"/>
            <a:ext cx="1180882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4.Alakítsa ki a weboldal navigációs  részét az alábbiak  szerint:</a:t>
            </a:r>
          </a:p>
          <a:p>
            <a:pPr>
              <a:lnSpc>
                <a:spcPct val="150000"/>
              </a:lnSpc>
            </a:pPr>
            <a:r>
              <a:rPr lang="hu-HU" dirty="0"/>
              <a:t>	</a:t>
            </a:r>
            <a:r>
              <a:rPr lang="hu-HU" dirty="0" err="1" smtClean="0"/>
              <a:t>a.A</a:t>
            </a:r>
            <a:r>
              <a:rPr lang="hu-HU" dirty="0" smtClean="0"/>
              <a:t> „Navigáció”  szekcióban  hozza  létre az alábbi  menüelemeket: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  „Rólunk”, 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„Étlap”,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„Legnépszerűbb”, 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„Vendégkönyv”, 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„Kapcsolat”.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	Ehhez a „Menüelemek”  szöveget cserélje ki egy ötelemű  számozatlan  listára,  a lista külső  HTML-	eleme(&lt;</a:t>
            </a:r>
            <a:r>
              <a:rPr lang="hu-HU" dirty="0" err="1" smtClean="0"/>
              <a:t>ul</a:t>
            </a:r>
            <a:r>
              <a:rPr lang="hu-HU" dirty="0" smtClean="0"/>
              <a:t>&gt;)</a:t>
            </a:r>
            <a:r>
              <a:rPr lang="hu-HU" b="1" dirty="0" err="1" smtClean="0"/>
              <a:t>navbar-nav</a:t>
            </a:r>
            <a:r>
              <a:rPr lang="hu-HU" dirty="0" smtClean="0"/>
              <a:t> és </a:t>
            </a:r>
            <a:r>
              <a:rPr lang="hu-HU" b="1" dirty="0" smtClean="0"/>
              <a:t>ml-</a:t>
            </a:r>
            <a:r>
              <a:rPr lang="hu-HU" b="1" dirty="0" err="1" smtClean="0"/>
              <a:t>auto</a:t>
            </a:r>
            <a:r>
              <a:rPr lang="hu-HU" dirty="0" smtClean="0"/>
              <a:t>,    a   listaelemek    pedig </a:t>
            </a:r>
            <a:r>
              <a:rPr lang="hu-HU" b="1" dirty="0" err="1" smtClean="0"/>
              <a:t>nav-item</a:t>
            </a:r>
            <a:r>
              <a:rPr lang="hu-HU" dirty="0" smtClean="0"/>
              <a:t> osztálykijelölővel legyenek formázva!</a:t>
            </a:r>
          </a:p>
          <a:p>
            <a:pPr>
              <a:lnSpc>
                <a:spcPct val="150000"/>
              </a:lnSpc>
            </a:pPr>
            <a:r>
              <a:rPr lang="hu-HU" dirty="0"/>
              <a:t>	</a:t>
            </a:r>
            <a:r>
              <a:rPr lang="hu-HU" dirty="0" err="1" smtClean="0"/>
              <a:t>b.Az</a:t>
            </a:r>
            <a:r>
              <a:rPr lang="hu-HU" dirty="0" smtClean="0"/>
              <a:t>  egyes  listaelemekhez  hozzon  létre </a:t>
            </a:r>
            <a:r>
              <a:rPr lang="hu-HU" b="1" dirty="0" err="1" smtClean="0"/>
              <a:t>nav</a:t>
            </a:r>
            <a:r>
              <a:rPr lang="hu-HU" b="1" dirty="0" smtClean="0"/>
              <a:t>-link</a:t>
            </a:r>
            <a:r>
              <a:rPr lang="hu-HU" dirty="0" smtClean="0"/>
              <a:t> osztályba  sorolt  hivatkozásokat, melyek sorrendben  a </a:t>
            </a:r>
            <a:r>
              <a:rPr lang="hu-HU" b="1" dirty="0" err="1" smtClean="0"/>
              <a:t>rolunk</a:t>
            </a:r>
            <a:r>
              <a:rPr lang="hu-HU" b="1" dirty="0" smtClean="0"/>
              <a:t>, 	</a:t>
            </a:r>
            <a:r>
              <a:rPr lang="hu-HU" b="1" dirty="0" err="1" smtClean="0"/>
              <a:t>etlap</a:t>
            </a:r>
            <a:r>
              <a:rPr lang="hu-HU" b="1" dirty="0" smtClean="0"/>
              <a:t>, </a:t>
            </a:r>
            <a:r>
              <a:rPr lang="hu-HU" b="1" dirty="0" err="1" smtClean="0"/>
              <a:t>legnepszerubb</a:t>
            </a:r>
            <a:r>
              <a:rPr lang="hu-HU" b="1" dirty="0" smtClean="0"/>
              <a:t>, </a:t>
            </a:r>
            <a:r>
              <a:rPr lang="hu-HU" b="1" dirty="0" err="1" smtClean="0"/>
              <a:t>vendegkonyv</a:t>
            </a:r>
            <a:r>
              <a:rPr lang="hu-HU" b="1" dirty="0" smtClean="0"/>
              <a:t>, kapcsolat horgonyra</a:t>
            </a:r>
            <a:r>
              <a:rPr lang="hu-HU" dirty="0" smtClean="0"/>
              <a:t>  mutatnak!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5.A </a:t>
            </a:r>
            <a:r>
              <a:rPr lang="hu-HU" b="1" dirty="0" err="1" smtClean="0"/>
              <a:t>fejlec</a:t>
            </a:r>
            <a:r>
              <a:rPr lang="hu-HU" dirty="0" smtClean="0"/>
              <a:t> azonosító kijelölő  bővítésével módosítsa a  fejléc  megjelenését! Állítsa  be háttérképnek  a </a:t>
            </a:r>
            <a:r>
              <a:rPr lang="hu-HU" dirty="0" err="1" smtClean="0"/>
              <a:t>kepek</a:t>
            </a:r>
            <a:r>
              <a:rPr lang="hu-HU" dirty="0" smtClean="0"/>
              <a:t>/etterem.jpg képet! A  háttérkép  ismétlődés  nélkül,  teljes mértékben fedje le az elemet úgy, hogy a kép teljes egészében </a:t>
            </a:r>
            <a:r>
              <a:rPr lang="hu-HU" dirty="0" err="1" smtClean="0"/>
              <a:t>látszódjon</a:t>
            </a:r>
            <a:r>
              <a:rPr lang="hu-HU" dirty="0" smtClean="0"/>
              <a:t>! A szöveg fehér színnel  jelenjen  meg! </a:t>
            </a:r>
          </a:p>
        </p:txBody>
      </p:sp>
    </p:spTree>
    <p:extLst>
      <p:ext uri="{BB962C8B-B14F-4D97-AF65-F5344CB8AC3E}">
        <p14:creationId xmlns:p14="http://schemas.microsoft.com/office/powerpoint/2010/main" val="27227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60960" y="63873"/>
            <a:ext cx="11930743" cy="628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6.A „</a:t>
            </a:r>
            <a:r>
              <a:rPr lang="hu-HU" b="1" dirty="0" smtClean="0"/>
              <a:t>Fejlécszöveg</a:t>
            </a:r>
            <a:r>
              <a:rPr lang="hu-HU" dirty="0" smtClean="0"/>
              <a:t>”  feliratot  </a:t>
            </a:r>
            <a:r>
              <a:rPr lang="hu-HU" dirty="0" smtClean="0"/>
              <a:t>cserélje ki az 1-es szintű  címsorban szereplő „</a:t>
            </a:r>
            <a:r>
              <a:rPr lang="hu-HU" b="1" dirty="0" err="1" smtClean="0"/>
              <a:t>Csudijó</a:t>
            </a:r>
            <a:r>
              <a:rPr lang="hu-HU" b="1" dirty="0" smtClean="0"/>
              <a:t>  Étterem</a:t>
            </a:r>
            <a:r>
              <a:rPr lang="hu-HU" dirty="0" smtClean="0"/>
              <a:t>” címre,  és az  ezt  követő  „</a:t>
            </a:r>
            <a:r>
              <a:rPr lang="hu-HU" b="1" dirty="0" smtClean="0"/>
              <a:t>Ahol  az  ízek  életre  kelnek”</a:t>
            </a:r>
            <a:r>
              <a:rPr lang="hu-HU" dirty="0" smtClean="0"/>
              <a:t>  szövegű </a:t>
            </a:r>
            <a:r>
              <a:rPr lang="hu-HU" b="1" dirty="0" err="1" smtClean="0"/>
              <a:t>motto</a:t>
            </a:r>
            <a:r>
              <a:rPr lang="hu-HU" dirty="0" smtClean="0"/>
              <a:t> osztályba  sorolt bekezdésre! A </a:t>
            </a:r>
            <a:r>
              <a:rPr lang="hu-HU" b="1" dirty="0" err="1" smtClean="0"/>
              <a:t>motto</a:t>
            </a:r>
            <a:r>
              <a:rPr lang="hu-HU" dirty="0" smtClean="0"/>
              <a:t> azonosító kijelölő  létrehozásával  formázza  a bekezdést  úgy, hogy a betűmérete legyen fele az egyes szintű címsorhoz  beállított  betűméretnek!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7.Szúrja be a </a:t>
            </a:r>
            <a:r>
              <a:rPr lang="hu-HU" b="1" dirty="0" err="1" smtClean="0"/>
              <a:t>kepek</a:t>
            </a:r>
            <a:r>
              <a:rPr lang="hu-HU" b="1" dirty="0" smtClean="0"/>
              <a:t>/csicseri.jpg </a:t>
            </a:r>
            <a:r>
              <a:rPr lang="hu-HU" dirty="0" smtClean="0"/>
              <a:t>képet a „Rólunk” szekcióban a bekezdés alá! Ha a kép fölé visszük  az egeret, vagy a kép valamiért nem jeleníthető  meg, akkor mindkét  esetben a „Csicseri  patak”  szöveg  jelenjen  meg!  Formázza  úgy  a képet a csudijo.css fájlban létrehozott  új  bejegyzéssel,  hogy  maximális  szélessége  ne  haladja  meg  a  szülő  elem szélességét,  de  ez a beállítás  csak a </a:t>
            </a:r>
            <a:r>
              <a:rPr lang="hu-HU" b="1" dirty="0" err="1" smtClean="0"/>
              <a:t>rolunk</a:t>
            </a:r>
            <a:r>
              <a:rPr lang="hu-HU" dirty="0" smtClean="0"/>
              <a:t> tag kijelölőjű  szekcióban  található  képekre vonatkozzon!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8.Állítsa  be a dokumentum  bekezdéseiben  a betű vastagságot! Állapítsa  meg böngészőjének fejlesztői  eszköze segítségével, hogy mennyi az aktuális vastagság, és állítson  be ennél </a:t>
            </a:r>
            <a:r>
              <a:rPr lang="hu-HU" b="1" dirty="0" smtClean="0"/>
              <a:t>100 egységgel kisebb </a:t>
            </a:r>
            <a:r>
              <a:rPr lang="hu-HU" dirty="0" smtClean="0"/>
              <a:t>értéket új elemszelektor  létrehozásával!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9.Az „Étlap”  szekcióban  a kettes címsor  alatt szúrjon  be az ábrának megfelelő  szerkezetű négy darab kártyát! Ahol  nincs külön  jelölve  a HTML-elem  típusa,  ott használjon  keretet(&lt;div&gt;)! Formázza  az egyes elemeket  az ábrán megadott  </a:t>
            </a:r>
            <a:r>
              <a:rPr lang="hu-HU" dirty="0" err="1" smtClean="0"/>
              <a:t>Bootstrap</a:t>
            </a:r>
            <a:r>
              <a:rPr lang="hu-HU" dirty="0" smtClean="0"/>
              <a:t>  osztálykijelölőkkel! </a:t>
            </a:r>
            <a:r>
              <a:rPr lang="hu-HU" dirty="0" err="1" smtClean="0"/>
              <a:t>Akártyákat</a:t>
            </a:r>
            <a:r>
              <a:rPr lang="hu-HU" dirty="0" smtClean="0"/>
              <a:t> a kartya.txt állományban megadott  tartalommal alakítsa ki!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10.A kártyák számára hozzon  létre </a:t>
            </a:r>
            <a:r>
              <a:rPr lang="hu-HU" dirty="0" err="1" smtClean="0"/>
              <a:t>reszponzív</a:t>
            </a:r>
            <a:r>
              <a:rPr lang="hu-HU" dirty="0" smtClean="0"/>
              <a:t>  viselkedést  biztosító  rácsot! </a:t>
            </a:r>
            <a:r>
              <a:rPr lang="hu-HU" b="1" dirty="0" smtClean="0"/>
              <a:t>Közepes és nagy kijelző  méret esetén két sorban</a:t>
            </a:r>
            <a:r>
              <a:rPr lang="hu-HU" dirty="0" smtClean="0"/>
              <a:t>, </a:t>
            </a:r>
            <a:r>
              <a:rPr lang="hu-HU" b="1" dirty="0" smtClean="0"/>
              <a:t>soronként két-két kártyát</a:t>
            </a:r>
            <a:r>
              <a:rPr lang="hu-HU" dirty="0" smtClean="0"/>
              <a:t>, míg </a:t>
            </a:r>
            <a:r>
              <a:rPr lang="hu-HU" b="1" dirty="0" smtClean="0"/>
              <a:t>kicsi és extra kicsi kijelzőjű mobil  eszközök  </a:t>
            </a:r>
            <a:r>
              <a:rPr lang="hu-HU" dirty="0" smtClean="0"/>
              <a:t>esetén  négy  sorban,  soronként  egy-egy  kártyát  jelenítsen  meg! A megjelenítések  közötti  váltás a </a:t>
            </a:r>
            <a:r>
              <a:rPr lang="hu-HU" dirty="0" err="1" smtClean="0"/>
              <a:t>Bootstrap</a:t>
            </a:r>
            <a:r>
              <a:rPr lang="hu-HU" dirty="0" smtClean="0"/>
              <a:t> 4 rács alapértelmezett  768 </a:t>
            </a:r>
            <a:r>
              <a:rPr lang="hu-HU" dirty="0" err="1" smtClean="0"/>
              <a:t>px</a:t>
            </a:r>
            <a:r>
              <a:rPr lang="hu-HU" dirty="0" smtClean="0"/>
              <a:t>-es töréspontján történjen.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9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84" y="0"/>
            <a:ext cx="4062601" cy="3875507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09006" y="3875507"/>
            <a:ext cx="1198299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11.Helyezzen el hivatkozást  a csudijo.js JavaScript fájlra a weboldal  végén!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12.A csudijo.js fájlban hozzon  létre olyan JavaScript kódot,  ami a „LECSÓ </a:t>
            </a:r>
            <a:r>
              <a:rPr lang="hu-HU" dirty="0" err="1" smtClean="0"/>
              <a:t>KOLBÁSZCSIPSSZEL”szöveget</a:t>
            </a:r>
            <a:r>
              <a:rPr lang="hu-HU" dirty="0" smtClean="0"/>
              <a:t>  töltse  be  a  HTML  oldal  betöltődését  követően JavaScript kód segítségével  a </a:t>
            </a:r>
            <a:r>
              <a:rPr lang="hu-HU" dirty="0" err="1" smtClean="0"/>
              <a:t>legnepszerubb</a:t>
            </a:r>
            <a:r>
              <a:rPr lang="hu-HU" dirty="0" smtClean="0"/>
              <a:t> tagkijelölővel  rendelkező  bekezdésbe  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 13.Írjon  olyan  kódot,  ami  a weboldal  „Vendégkönyv”  szekciójában  beírt bejegyzést  elküldi a szervernek.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Kérés típusa: POST.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/>
              <a:t>Amennyiben  a küldés  sikeres, törölje  a weboldalon  a bejegyzést  és egy felugró  ablakban jelenítse  meg az alábbi  üzenetet: „Köszönjük  a bejegyzését!”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7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2" y="0"/>
            <a:ext cx="7765453" cy="685097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82" y="4061908"/>
            <a:ext cx="5060118" cy="2217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Egyenes összekötő nyíllal 10"/>
          <p:cNvCxnSpPr>
            <a:endCxn id="3" idx="0"/>
          </p:cNvCxnSpPr>
          <p:nvPr/>
        </p:nvCxnSpPr>
        <p:spPr>
          <a:xfrm>
            <a:off x="9387840" y="3178629"/>
            <a:ext cx="274101" cy="88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zögletes összekötő 12"/>
          <p:cNvCxnSpPr/>
          <p:nvPr/>
        </p:nvCxnSpPr>
        <p:spPr>
          <a:xfrm flipV="1">
            <a:off x="5486400" y="3187337"/>
            <a:ext cx="3875314" cy="3579223"/>
          </a:xfrm>
          <a:prstGeom prst="bentConnector3">
            <a:avLst>
              <a:gd name="adj1" fmla="val 25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1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90" y="2038229"/>
            <a:ext cx="922862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495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12</cp:revision>
  <dcterms:created xsi:type="dcterms:W3CDTF">2021-01-12T19:13:15Z</dcterms:created>
  <dcterms:modified xsi:type="dcterms:W3CDTF">2021-01-12T20:48:09Z</dcterms:modified>
</cp:coreProperties>
</file>