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581F-5849-4393-8E1C-6778FC0C68F2}" type="datetimeFigureOut">
              <a:rPr lang="hu-HU" smtClean="0"/>
              <a:t>2021. 01. 18.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898B-5B37-49D9-ABF1-FFFE8EEDAF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3619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581F-5849-4393-8E1C-6778FC0C68F2}" type="datetimeFigureOut">
              <a:rPr lang="hu-HU" smtClean="0"/>
              <a:t>2021. 01. 18.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898B-5B37-49D9-ABF1-FFFE8EEDAF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682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581F-5849-4393-8E1C-6778FC0C68F2}" type="datetimeFigureOut">
              <a:rPr lang="hu-HU" smtClean="0"/>
              <a:t>2021. 01. 18.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898B-5B37-49D9-ABF1-FFFE8EEDAF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302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581F-5849-4393-8E1C-6778FC0C68F2}" type="datetimeFigureOut">
              <a:rPr lang="hu-HU" smtClean="0"/>
              <a:t>2021. 01. 18.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898B-5B37-49D9-ABF1-FFFE8EEDAF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483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581F-5849-4393-8E1C-6778FC0C68F2}" type="datetimeFigureOut">
              <a:rPr lang="hu-HU" smtClean="0"/>
              <a:t>2021. 01. 18.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898B-5B37-49D9-ABF1-FFFE8EEDAF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308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581F-5849-4393-8E1C-6778FC0C68F2}" type="datetimeFigureOut">
              <a:rPr lang="hu-HU" smtClean="0"/>
              <a:t>2021. 01. 18.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898B-5B37-49D9-ABF1-FFFE8EEDAF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301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581F-5849-4393-8E1C-6778FC0C68F2}" type="datetimeFigureOut">
              <a:rPr lang="hu-HU" smtClean="0"/>
              <a:t>2021. 01. 18.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898B-5B37-49D9-ABF1-FFFE8EEDAF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29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581F-5849-4393-8E1C-6778FC0C68F2}" type="datetimeFigureOut">
              <a:rPr lang="hu-HU" smtClean="0"/>
              <a:t>2021. 01. 18.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898B-5B37-49D9-ABF1-FFFE8EEDAF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313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581F-5849-4393-8E1C-6778FC0C68F2}" type="datetimeFigureOut">
              <a:rPr lang="hu-HU" smtClean="0"/>
              <a:t>2021. 01. 18.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898B-5B37-49D9-ABF1-FFFE8EEDAF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176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581F-5849-4393-8E1C-6778FC0C68F2}" type="datetimeFigureOut">
              <a:rPr lang="hu-HU" smtClean="0"/>
              <a:t>2021. 01. 18.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898B-5B37-49D9-ABF1-FFFE8EEDAF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250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581F-5849-4393-8E1C-6778FC0C68F2}" type="datetimeFigureOut">
              <a:rPr lang="hu-HU" smtClean="0"/>
              <a:t>2021. 01. 18.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898B-5B37-49D9-ABF1-FFFE8EEDAF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350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0581F-5849-4393-8E1C-6778FC0C68F2}" type="datetimeFigureOut">
              <a:rPr lang="hu-HU" smtClean="0"/>
              <a:t>2021. 01. 18.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7898B-5B37-49D9-ABF1-FFFE8EEDAF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685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19823"/>
            <a:ext cx="3355509" cy="2615712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18759">
            <a:off x="2730324" y="2339650"/>
            <a:ext cx="5097441" cy="252238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755487">
            <a:off x="7302599" y="323444"/>
            <a:ext cx="2857500" cy="160020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02312">
            <a:off x="777172" y="437487"/>
            <a:ext cx="3805602" cy="1656556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0463" y="2559921"/>
            <a:ext cx="2602644" cy="1245092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942584">
            <a:off x="7598827" y="4324331"/>
            <a:ext cx="4069900" cy="1695791"/>
          </a:xfrm>
          <a:prstGeom prst="rect">
            <a:avLst/>
          </a:prstGeom>
        </p:spPr>
      </p:pic>
      <p:sp>
        <p:nvSpPr>
          <p:cNvPr id="2" name="Szövegdoboz 1"/>
          <p:cNvSpPr txBox="1"/>
          <p:nvPr/>
        </p:nvSpPr>
        <p:spPr>
          <a:xfrm>
            <a:off x="4824548" y="5785761"/>
            <a:ext cx="2285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Vizsga mintafeladatok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60508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047" y="4626829"/>
            <a:ext cx="5424953" cy="2231171"/>
          </a:xfrm>
          <a:prstGeom prst="rect">
            <a:avLst/>
          </a:prstGeom>
        </p:spPr>
      </p:pic>
      <p:sp>
        <p:nvSpPr>
          <p:cNvPr id="2" name="Szövegdoboz 1"/>
          <p:cNvSpPr txBox="1"/>
          <p:nvPr/>
        </p:nvSpPr>
        <p:spPr>
          <a:xfrm>
            <a:off x="121920" y="0"/>
            <a:ext cx="11878491" cy="545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dirty="0" smtClean="0"/>
              <a:t>Felmérő feladatok: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hu-HU" dirty="0" smtClean="0"/>
              <a:t>Jelenítsük meg egy HTML táblázatban, hogy hány darab termék van az egyes operációs rendszerekkel ?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hu-HU" dirty="0"/>
              <a:t>Jelenítsük meg egy HTML táblázatban, hogy hány darab termék van az </a:t>
            </a:r>
            <a:r>
              <a:rPr lang="hu-HU" dirty="0" smtClean="0"/>
              <a:t>egyes </a:t>
            </a:r>
            <a:r>
              <a:rPr lang="hu-HU" dirty="0" err="1" smtClean="0"/>
              <a:t>proceszorokkal</a:t>
            </a:r>
            <a:r>
              <a:rPr lang="hu-HU" dirty="0" smtClean="0"/>
              <a:t> ?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hu-HU" dirty="0" smtClean="0"/>
              <a:t>Egy legördülő listában jelenítsük meg az operációs rendszereket, melyekből egyet ha kiválaszt a felhasználó, jelenítsük meg az ilyen </a:t>
            </a:r>
            <a:r>
              <a:rPr lang="hu-HU" dirty="0" err="1" smtClean="0"/>
              <a:t>op.rendszerrel</a:t>
            </a:r>
            <a:r>
              <a:rPr lang="hu-HU" dirty="0" smtClean="0"/>
              <a:t> rendelkező termékek </a:t>
            </a:r>
            <a:r>
              <a:rPr lang="hu-HU" dirty="0" err="1" smtClean="0"/>
              <a:t>tipusát</a:t>
            </a:r>
            <a:r>
              <a:rPr lang="hu-HU" dirty="0" smtClean="0"/>
              <a:t>, egy számozott listában!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hu-HU" dirty="0"/>
              <a:t>Egy legördülő listában jelenítsük meg </a:t>
            </a:r>
            <a:r>
              <a:rPr lang="hu-HU" dirty="0" smtClean="0"/>
              <a:t>a processzorokat, </a:t>
            </a:r>
            <a:r>
              <a:rPr lang="hu-HU" dirty="0"/>
              <a:t>melyekből egyet ha kiválaszt a felhasználó, jelenítsük meg az ilyen </a:t>
            </a:r>
            <a:r>
              <a:rPr lang="hu-HU" dirty="0" err="1" smtClean="0"/>
              <a:t>proceszorral</a:t>
            </a:r>
            <a:r>
              <a:rPr lang="hu-HU" dirty="0" smtClean="0"/>
              <a:t> </a:t>
            </a:r>
            <a:r>
              <a:rPr lang="hu-HU" dirty="0"/>
              <a:t>rendelkező termékek </a:t>
            </a:r>
            <a:r>
              <a:rPr lang="hu-HU" dirty="0" err="1" smtClean="0"/>
              <a:t>tipusát,gyártóját</a:t>
            </a:r>
            <a:r>
              <a:rPr lang="hu-HU" dirty="0" smtClean="0"/>
              <a:t> </a:t>
            </a:r>
            <a:r>
              <a:rPr lang="hu-HU" dirty="0"/>
              <a:t>egy </a:t>
            </a:r>
            <a:r>
              <a:rPr lang="hu-HU" dirty="0" smtClean="0"/>
              <a:t>táblázatban!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hu-HU" dirty="0" smtClean="0"/>
              <a:t>Jelenítsük meg egy </a:t>
            </a:r>
            <a:r>
              <a:rPr lang="hu-HU" dirty="0" err="1" smtClean="0"/>
              <a:t>html</a:t>
            </a:r>
            <a:r>
              <a:rPr lang="hu-HU" dirty="0" smtClean="0"/>
              <a:t> táblázatban a legdrágább termék/termékek </a:t>
            </a:r>
            <a:r>
              <a:rPr lang="hu-HU" dirty="0" err="1" smtClean="0"/>
              <a:t>tipusát</a:t>
            </a:r>
            <a:r>
              <a:rPr lang="hu-HU" dirty="0" smtClean="0"/>
              <a:t>, gyártóját és árát!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hu-HU" dirty="0"/>
              <a:t>Egy legördülő listában jelenítsük meg </a:t>
            </a:r>
            <a:r>
              <a:rPr lang="hu-HU" dirty="0" smtClean="0"/>
              <a:t>az összes létező gyártót, </a:t>
            </a:r>
            <a:r>
              <a:rPr lang="hu-HU" dirty="0"/>
              <a:t>melyekből egyet ha kiválaszt a felhasználó, jelenítsük meg </a:t>
            </a:r>
            <a:r>
              <a:rPr lang="hu-HU" dirty="0" smtClean="0"/>
              <a:t>a hozzá tartozó termékek </a:t>
            </a:r>
            <a:r>
              <a:rPr lang="hu-HU" dirty="0" err="1" smtClean="0"/>
              <a:t>tipusát</a:t>
            </a:r>
            <a:r>
              <a:rPr lang="hu-HU" dirty="0" smtClean="0"/>
              <a:t> </a:t>
            </a:r>
            <a:r>
              <a:rPr lang="hu-HU" dirty="0"/>
              <a:t>egy </a:t>
            </a:r>
            <a:r>
              <a:rPr lang="hu-HU" dirty="0" smtClean="0"/>
              <a:t>számozatlan listában!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hu-HU" dirty="0" smtClean="0"/>
              <a:t>Egy űrlap segítségével valósítsuk meg egy új operációs rendszer bevezetését az </a:t>
            </a:r>
            <a:r>
              <a:rPr lang="hu-HU" dirty="0" err="1" smtClean="0"/>
              <a:t>oprend</a:t>
            </a:r>
            <a:r>
              <a:rPr lang="hu-HU" dirty="0" smtClean="0"/>
              <a:t> táblába!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hu-HU" dirty="0"/>
              <a:t>Egy űrlap segítségével valósítsuk meg egy </a:t>
            </a:r>
            <a:r>
              <a:rPr lang="hu-HU" dirty="0" smtClean="0"/>
              <a:t>új </a:t>
            </a:r>
            <a:r>
              <a:rPr lang="hu-HU" dirty="0" err="1" smtClean="0"/>
              <a:t>tipusú</a:t>
            </a:r>
            <a:r>
              <a:rPr lang="hu-HU" dirty="0" smtClean="0"/>
              <a:t> processzor bevezetését a processzor táblába!</a:t>
            </a:r>
            <a:endParaRPr lang="hu-HU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34543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9" y="1729550"/>
            <a:ext cx="4945809" cy="4374259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3" name="Szövegdoboz 2"/>
          <p:cNvSpPr txBox="1"/>
          <p:nvPr/>
        </p:nvSpPr>
        <p:spPr>
          <a:xfrm>
            <a:off x="218043" y="165464"/>
            <a:ext cx="163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Feladat: </a:t>
            </a:r>
            <a:r>
              <a:rPr lang="hu-HU" b="1" dirty="0" smtClean="0"/>
              <a:t>Osztók</a:t>
            </a:r>
            <a:endParaRPr lang="hu-HU" b="1" dirty="0"/>
          </a:p>
        </p:txBody>
      </p:sp>
      <p:sp>
        <p:nvSpPr>
          <p:cNvPr id="4" name="Téglalap 3"/>
          <p:cNvSpPr/>
          <p:nvPr/>
        </p:nvSpPr>
        <p:spPr>
          <a:xfrm>
            <a:off x="218043" y="534796"/>
            <a:ext cx="117910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Hozzon létre egy „osztok” adatbázist. Az adatbázisban 2 tábla található:</a:t>
            </a:r>
          </a:p>
          <a:p>
            <a:r>
              <a:rPr lang="hu-HU" dirty="0"/>
              <a:t>	-</a:t>
            </a:r>
            <a:r>
              <a:rPr lang="hu-HU" dirty="0" err="1"/>
              <a:t>szamok</a:t>
            </a:r>
            <a:r>
              <a:rPr lang="hu-HU" dirty="0"/>
              <a:t> { szam (1 és 1000000 közötti egész szám, elsődleges kulcs }</a:t>
            </a:r>
          </a:p>
          <a:p>
            <a:r>
              <a:rPr lang="hu-HU" dirty="0"/>
              <a:t>	-</a:t>
            </a:r>
            <a:r>
              <a:rPr lang="hu-HU" dirty="0" err="1"/>
              <a:t>szam_osztoi</a:t>
            </a:r>
            <a:r>
              <a:rPr lang="hu-HU" dirty="0"/>
              <a:t> { szam (egész szám, elsődleges kulcs), </a:t>
            </a:r>
            <a:r>
              <a:rPr lang="hu-HU" dirty="0" err="1"/>
              <a:t>osztoja</a:t>
            </a:r>
            <a:r>
              <a:rPr lang="hu-HU" dirty="0"/>
              <a:t> (egész szám, elsődleges kulcs), </a:t>
            </a:r>
            <a:r>
              <a:rPr lang="hu-HU" dirty="0" err="1"/>
              <a:t>prim_e</a:t>
            </a:r>
            <a:r>
              <a:rPr lang="hu-HU" dirty="0"/>
              <a:t> (karakter: i/n) }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581" y="2687583"/>
            <a:ext cx="4259949" cy="2301439"/>
          </a:xfrm>
          <a:prstGeom prst="rect">
            <a:avLst/>
          </a:prstGeom>
        </p:spPr>
      </p:pic>
      <p:sp>
        <p:nvSpPr>
          <p:cNvPr id="6" name="Téglalap 5"/>
          <p:cNvSpPr/>
          <p:nvPr/>
        </p:nvSpPr>
        <p:spPr>
          <a:xfrm>
            <a:off x="5305478" y="5849147"/>
            <a:ext cx="5483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 smtClean="0"/>
              <a:t>Készítsen </a:t>
            </a:r>
            <a:r>
              <a:rPr lang="hu-HU" dirty="0"/>
              <a:t>a teljes adatbázisról másolatot exportálással!</a:t>
            </a:r>
          </a:p>
        </p:txBody>
      </p:sp>
    </p:spTree>
    <p:extLst>
      <p:ext uri="{BB962C8B-B14F-4D97-AF65-F5344CB8AC3E}">
        <p14:creationId xmlns:p14="http://schemas.microsoft.com/office/powerpoint/2010/main" val="3705494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217715" y="182442"/>
            <a:ext cx="11974285" cy="5866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hu-HU" dirty="0"/>
              <a:t>Az adatbázishoz készítsen </a:t>
            </a:r>
            <a:r>
              <a:rPr lang="hu-HU" dirty="0" err="1"/>
              <a:t>menüvezérelt</a:t>
            </a:r>
            <a:r>
              <a:rPr lang="hu-HU" dirty="0"/>
              <a:t> grafikus alkalmazást, mely a következő információkat képes nyújtani jól átlátható formátumban, mindig csak egy kiválasztott kérdésre válaszolva: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hu-HU" dirty="0" smtClean="0"/>
              <a:t>Prímszám-e</a:t>
            </a:r>
            <a:r>
              <a:rPr lang="hu-HU" dirty="0"/>
              <a:t>: a felhasználó által bekért számról kiírja, hogy prímszám-e.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hu-HU" dirty="0" smtClean="0"/>
              <a:t>Feltöltés</a:t>
            </a:r>
            <a:r>
              <a:rPr lang="hu-HU" dirty="0"/>
              <a:t>: a felhasználó által megadott egész szám osztóit meghatározza. Ha még nincs az adatbázisban, akkor kiszámolja és eltárolja a megfelelő táblákban. Tárolásnál az egyes osztóknál azt is eltárolja, hogy az prímszám-e vagy sem. Ha a megadott szám már benne van az adatbázisban, akkor jelzi, hogy az a szám már feltöltésre került.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hu-HU" dirty="0" smtClean="0"/>
              <a:t>Kiíratás</a:t>
            </a:r>
            <a:r>
              <a:rPr lang="hu-HU" dirty="0"/>
              <a:t>: a felhasználó által megadott szám osztóit kiírja vesszővel elválasztva. Ha az adott szám már benne van az adatbázisban, csak akkor történik a kiíratás. Ha még nincs az adatbázisban, akkor hibaüzenet, hogy az a szám még nincs feltöltve.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hu-HU" dirty="0" smtClean="0"/>
              <a:t>Prímszámok </a:t>
            </a:r>
            <a:r>
              <a:rPr lang="hu-HU" dirty="0"/>
              <a:t>listája: a felhasználó által megadott alsó és felső határszámok közötti prímszámokat írja ki az adatbázisból, tehát csak a már feltöltött prímosztókat, és mindegyiket csak egyszer.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hu-HU" dirty="0" smtClean="0"/>
              <a:t>Statisztika</a:t>
            </a:r>
            <a:r>
              <a:rPr lang="hu-HU" dirty="0"/>
              <a:t>: készítsen statisztikát, hogy a már feltöltött számok esetében melyik osztó hányszor szerepel az osztók között. A statisztika darabszám szerinti csökkenő sorrendben jelenjen meg.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hu-HU" dirty="0" smtClean="0"/>
              <a:t>Törlés</a:t>
            </a:r>
            <a:r>
              <a:rPr lang="hu-HU" dirty="0"/>
              <a:t>: a felhasználó által megadott szám törlése az adatbázisból (a számot is és annak osztóit is).</a:t>
            </a:r>
          </a:p>
        </p:txBody>
      </p:sp>
    </p:spTree>
    <p:extLst>
      <p:ext uri="{BB962C8B-B14F-4D97-AF65-F5344CB8AC3E}">
        <p14:creationId xmlns:p14="http://schemas.microsoft.com/office/powerpoint/2010/main" val="59483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371836" y="2473358"/>
            <a:ext cx="29023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smtClean="0"/>
              <a:t>Ismétlés:</a:t>
            </a:r>
            <a:r>
              <a:rPr lang="hu-HU" b="1" dirty="0" smtClean="0"/>
              <a:t> </a:t>
            </a:r>
            <a:r>
              <a:rPr lang="hu-HU" b="1" dirty="0" err="1" smtClean="0"/>
              <a:t>Menüvezérelt</a:t>
            </a:r>
            <a:r>
              <a:rPr lang="hu-HU" b="1" dirty="0" smtClean="0"/>
              <a:t> </a:t>
            </a:r>
            <a:r>
              <a:rPr lang="hu-HU" dirty="0" smtClean="0"/>
              <a:t>weboldal készítése PHP segítségével</a:t>
            </a:r>
            <a:endParaRPr lang="hu-HU" dirty="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85" y="116186"/>
            <a:ext cx="10322355" cy="1104100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473" y="668236"/>
            <a:ext cx="6530906" cy="612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3250131" y="64743"/>
            <a:ext cx="3017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1400" b="1" dirty="0" smtClean="0"/>
              <a:t>Ismétlés: az aktív menü megjelenítése</a:t>
            </a:r>
            <a:endParaRPr lang="hu-HU" sz="1400" b="1" dirty="0"/>
          </a:p>
        </p:txBody>
      </p:sp>
      <p:sp>
        <p:nvSpPr>
          <p:cNvPr id="7" name="Téglalap 6"/>
          <p:cNvSpPr/>
          <p:nvPr/>
        </p:nvSpPr>
        <p:spPr>
          <a:xfrm>
            <a:off x="445972" y="3657906"/>
            <a:ext cx="11484771" cy="31085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hu-HU" sz="1400" dirty="0"/>
              <a:t>&lt;?php</a:t>
            </a:r>
          </a:p>
          <a:p>
            <a:r>
              <a:rPr lang="hu-HU" sz="1400" dirty="0"/>
              <a:t>$</a:t>
            </a:r>
            <a:r>
              <a:rPr lang="hu-HU" sz="1400" dirty="0" err="1"/>
              <a:t>host</a:t>
            </a:r>
            <a:r>
              <a:rPr lang="hu-HU" sz="1400" dirty="0"/>
              <a:t> = '</a:t>
            </a:r>
            <a:r>
              <a:rPr lang="hu-HU" sz="1400" dirty="0" err="1"/>
              <a:t>localhost</a:t>
            </a:r>
            <a:r>
              <a:rPr lang="hu-HU" sz="1400" dirty="0"/>
              <a:t>';</a:t>
            </a:r>
          </a:p>
          <a:p>
            <a:r>
              <a:rPr lang="hu-HU" sz="1400" dirty="0"/>
              <a:t>$</a:t>
            </a:r>
            <a:r>
              <a:rPr lang="hu-HU" sz="1400" dirty="0" err="1"/>
              <a:t>db_name</a:t>
            </a:r>
            <a:r>
              <a:rPr lang="hu-HU" sz="1400" dirty="0"/>
              <a:t> = </a:t>
            </a:r>
            <a:r>
              <a:rPr lang="hu-HU" sz="1400" dirty="0" smtClean="0"/>
              <a:t>'</a:t>
            </a:r>
            <a:r>
              <a:rPr lang="hu-HU" sz="1400" dirty="0" err="1" smtClean="0"/>
              <a:t>adatbazisNev</a:t>
            </a:r>
            <a:r>
              <a:rPr lang="hu-HU" sz="1400" dirty="0" smtClean="0"/>
              <a:t>';</a:t>
            </a:r>
            <a:endParaRPr lang="hu-HU" sz="1400" dirty="0"/>
          </a:p>
          <a:p>
            <a:r>
              <a:rPr lang="hu-HU" sz="1400" dirty="0"/>
              <a:t>$</a:t>
            </a:r>
            <a:r>
              <a:rPr lang="hu-HU" sz="1400" dirty="0" err="1"/>
              <a:t>db_username</a:t>
            </a:r>
            <a:r>
              <a:rPr lang="hu-HU" sz="1400" dirty="0"/>
              <a:t> = '</a:t>
            </a:r>
            <a:r>
              <a:rPr lang="hu-HU" sz="1400" dirty="0" err="1"/>
              <a:t>root</a:t>
            </a:r>
            <a:r>
              <a:rPr lang="hu-HU" sz="1400" dirty="0"/>
              <a:t>'; </a:t>
            </a:r>
          </a:p>
          <a:p>
            <a:r>
              <a:rPr lang="hu-HU" sz="1400" dirty="0"/>
              <a:t>$</a:t>
            </a:r>
            <a:r>
              <a:rPr lang="hu-HU" sz="1400" dirty="0" err="1"/>
              <a:t>db_password</a:t>
            </a:r>
            <a:r>
              <a:rPr lang="hu-HU" sz="1400" dirty="0"/>
              <a:t> = ''; </a:t>
            </a:r>
          </a:p>
          <a:p>
            <a:r>
              <a:rPr lang="hu-HU" sz="1400" dirty="0"/>
              <a:t>$</a:t>
            </a:r>
            <a:r>
              <a:rPr lang="hu-HU" sz="1400" dirty="0" err="1"/>
              <a:t>options</a:t>
            </a:r>
            <a:r>
              <a:rPr lang="hu-HU" sz="1400" dirty="0"/>
              <a:t> = [PDO::ATTR_ERRMODE =&gt; PDO::ERRMODE_EXCEPTION,PDO::ATTR_DEFAULT_FETCH_MODE=&gt;PDO::FETCH_ASSOC];     </a:t>
            </a:r>
          </a:p>
          <a:p>
            <a:r>
              <a:rPr lang="hu-HU" sz="1400" dirty="0" err="1"/>
              <a:t>try</a:t>
            </a:r>
            <a:r>
              <a:rPr lang="hu-HU" sz="1400" dirty="0"/>
              <a:t>{</a:t>
            </a:r>
          </a:p>
          <a:p>
            <a:r>
              <a:rPr lang="hu-HU" sz="1400" dirty="0"/>
              <a:t>    $db = </a:t>
            </a:r>
            <a:r>
              <a:rPr lang="hu-HU" sz="1400" dirty="0" err="1"/>
              <a:t>new</a:t>
            </a:r>
            <a:r>
              <a:rPr lang="hu-HU" sz="1400" dirty="0"/>
              <a:t> PDO("</a:t>
            </a:r>
            <a:r>
              <a:rPr lang="hu-HU" sz="1400" dirty="0" err="1"/>
              <a:t>mysql:host</a:t>
            </a:r>
            <a:r>
              <a:rPr lang="hu-HU" sz="1400" dirty="0"/>
              <a:t>=$</a:t>
            </a:r>
            <a:r>
              <a:rPr lang="hu-HU" sz="1400" dirty="0" err="1"/>
              <a:t>host;dbname</a:t>
            </a:r>
            <a:r>
              <a:rPr lang="hu-HU" sz="1400" dirty="0"/>
              <a:t>=$</a:t>
            </a:r>
            <a:r>
              <a:rPr lang="hu-HU" sz="1400" dirty="0" err="1"/>
              <a:t>db_name</a:t>
            </a:r>
            <a:r>
              <a:rPr lang="hu-HU" sz="1400" dirty="0"/>
              <a:t>; </a:t>
            </a:r>
            <a:r>
              <a:rPr lang="hu-HU" sz="1400" dirty="0" err="1"/>
              <a:t>charset</a:t>
            </a:r>
            <a:r>
              <a:rPr lang="hu-HU" sz="1400" dirty="0"/>
              <a:t>=utf8",$db_username,$db_password,$options);</a:t>
            </a:r>
          </a:p>
          <a:p>
            <a:r>
              <a:rPr lang="hu-HU" sz="1400" dirty="0"/>
              <a:t>}</a:t>
            </a:r>
            <a:r>
              <a:rPr lang="hu-HU" sz="1400" dirty="0" err="1"/>
              <a:t>catch</a:t>
            </a:r>
            <a:r>
              <a:rPr lang="hu-HU" sz="1400" dirty="0"/>
              <a:t>(</a:t>
            </a:r>
            <a:r>
              <a:rPr lang="hu-HU" sz="1400" dirty="0" err="1"/>
              <a:t>PDOException</a:t>
            </a:r>
            <a:r>
              <a:rPr lang="hu-HU" sz="1400" dirty="0"/>
              <a:t> $e)	{</a:t>
            </a:r>
          </a:p>
          <a:p>
            <a:r>
              <a:rPr lang="hu-HU" sz="1400" dirty="0"/>
              <a:t>    //</a:t>
            </a:r>
            <a:r>
              <a:rPr lang="hu-HU" sz="1400" dirty="0" err="1"/>
              <a:t>echo</a:t>
            </a:r>
            <a:r>
              <a:rPr lang="hu-HU" sz="1400" dirty="0"/>
              <a:t> "hiba:".$e-&gt;</a:t>
            </a:r>
            <a:r>
              <a:rPr lang="hu-HU" sz="1400" dirty="0" err="1"/>
              <a:t>getMessage</a:t>
            </a:r>
            <a:r>
              <a:rPr lang="hu-HU" sz="1400" dirty="0"/>
              <a:t>();</a:t>
            </a:r>
          </a:p>
          <a:p>
            <a:r>
              <a:rPr lang="hu-HU" sz="1400" dirty="0"/>
              <a:t>    </a:t>
            </a:r>
            <a:r>
              <a:rPr lang="hu-HU" sz="1400" dirty="0" err="1"/>
              <a:t>echo</a:t>
            </a:r>
            <a:r>
              <a:rPr lang="hu-HU" sz="1400" dirty="0"/>
              <a:t> "!!! az </a:t>
            </a:r>
            <a:r>
              <a:rPr lang="hu-HU" sz="1400" dirty="0" err="1"/>
              <a:t>adatbazis</a:t>
            </a:r>
            <a:r>
              <a:rPr lang="hu-HU" sz="1400" dirty="0"/>
              <a:t> </a:t>
            </a:r>
            <a:r>
              <a:rPr lang="hu-HU" sz="1400" dirty="0" err="1"/>
              <a:t>kapcsolodas</a:t>
            </a:r>
            <a:r>
              <a:rPr lang="hu-HU" sz="1400" dirty="0"/>
              <a:t> sikertelen !!!";</a:t>
            </a:r>
          </a:p>
          <a:p>
            <a:r>
              <a:rPr lang="hu-HU" sz="1400" dirty="0"/>
              <a:t>    </a:t>
            </a:r>
            <a:r>
              <a:rPr lang="hu-HU" sz="1400" dirty="0" err="1"/>
              <a:t>exit</a:t>
            </a:r>
            <a:r>
              <a:rPr lang="hu-HU" sz="1400" dirty="0"/>
              <a:t>;</a:t>
            </a:r>
          </a:p>
          <a:p>
            <a:r>
              <a:rPr lang="hu-HU" sz="1400" dirty="0"/>
              <a:t>}		</a:t>
            </a:r>
          </a:p>
          <a:p>
            <a:r>
              <a:rPr lang="hu-HU" sz="1400" dirty="0"/>
              <a:t>?&gt; 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4676503" y="3953691"/>
            <a:ext cx="228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Adatbázis kapcsolódás</a:t>
            </a:r>
            <a:endParaRPr lang="hu-HU" dirty="0">
              <a:solidFill>
                <a:srgbClr val="00B0F0"/>
              </a:solidFill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320" y="471069"/>
            <a:ext cx="7111297" cy="224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1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30629" y="117693"/>
            <a:ext cx="1193074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hu-HU" dirty="0" smtClean="0"/>
              <a:t>Adott egy </a:t>
            </a:r>
            <a:r>
              <a:rPr lang="hu-HU" b="1" dirty="0" smtClean="0"/>
              <a:t>notebook </a:t>
            </a:r>
            <a:r>
              <a:rPr lang="hu-HU" dirty="0" smtClean="0"/>
              <a:t>adatbázis, amit a </a:t>
            </a:r>
            <a:r>
              <a:rPr lang="hu-HU" dirty="0" err="1" smtClean="0"/>
              <a:t>notebook.sql</a:t>
            </a:r>
            <a:r>
              <a:rPr lang="hu-HU" dirty="0" smtClean="0"/>
              <a:t> fájlból importálva tud majd használni (utf8 illesztés szükséges).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Az </a:t>
            </a:r>
            <a:r>
              <a:rPr lang="hu-HU" dirty="0"/>
              <a:t>adatbázishoz készítsen </a:t>
            </a:r>
            <a:r>
              <a:rPr lang="hu-HU" b="1" dirty="0" err="1"/>
              <a:t>menüvezérelt</a:t>
            </a:r>
            <a:r>
              <a:rPr lang="hu-HU" b="1" dirty="0"/>
              <a:t> grafikus alkalmazást</a:t>
            </a:r>
            <a:r>
              <a:rPr lang="hu-HU" dirty="0"/>
              <a:t>, mely a következő információkat képes nyújtani jól átlátható formátumban, mindig csak egy kiválasztott kérdésre válaszolva: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hu-HU" dirty="0" smtClean="0"/>
              <a:t>Összérték</a:t>
            </a:r>
            <a:r>
              <a:rPr lang="hu-HU" dirty="0"/>
              <a:t>: Mennyi a raktáron lévő gépek összértéke?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hu-HU" dirty="0" smtClean="0"/>
              <a:t>RAM</a:t>
            </a:r>
            <a:r>
              <a:rPr lang="hu-HU" dirty="0"/>
              <a:t>: </a:t>
            </a:r>
            <a:r>
              <a:rPr lang="hu-HU" dirty="0" err="1"/>
              <a:t>Listázza</a:t>
            </a:r>
            <a:r>
              <a:rPr lang="hu-HU" dirty="0"/>
              <a:t> ki az adott GB RAM-</a:t>
            </a:r>
            <a:r>
              <a:rPr lang="hu-HU" dirty="0" err="1"/>
              <a:t>mal</a:t>
            </a:r>
            <a:r>
              <a:rPr lang="hu-HU" dirty="0"/>
              <a:t> rendelkező gépek gyártóját és típusát! A RAM értékét </a:t>
            </a:r>
            <a:r>
              <a:rPr lang="hu-HU" dirty="0" smtClean="0"/>
              <a:t>a felhasználó válassza ki 1GB és 8 GB közötti érték lehet!</a:t>
            </a:r>
            <a:endParaRPr lang="hu-HU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hu-HU" dirty="0" smtClean="0"/>
              <a:t>Ár</a:t>
            </a:r>
            <a:r>
              <a:rPr lang="hu-HU" dirty="0"/>
              <a:t>: </a:t>
            </a:r>
            <a:r>
              <a:rPr lang="hu-HU" dirty="0" err="1"/>
              <a:t>Listázza</a:t>
            </a:r>
            <a:r>
              <a:rPr lang="hu-HU" dirty="0"/>
              <a:t> ki azokat a gépeket típussal, melyek ára adott ár feletti. Ezt az árat a felhasználótól kérje be!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hu-HU" b="1" dirty="0" smtClean="0"/>
              <a:t>Beszerzés</a:t>
            </a:r>
            <a:r>
              <a:rPr lang="hu-HU" b="1" dirty="0"/>
              <a:t>:</a:t>
            </a:r>
            <a:r>
              <a:rPr lang="hu-HU" dirty="0"/>
              <a:t> Egy beszerzés történt, azokat a gépekből, melyek nincsenek raktáron, a cég vásárolt x darabot. </a:t>
            </a:r>
            <a:r>
              <a:rPr lang="hu-HU" dirty="0" smtClean="0"/>
              <a:t>Egy legördülő listában jelenjenek meg azok a termékek melyek nincsenek raktáron. Majd ezekből kiválasztva egyet kérje </a:t>
            </a:r>
            <a:r>
              <a:rPr lang="hu-HU" dirty="0"/>
              <a:t>be </a:t>
            </a:r>
            <a:r>
              <a:rPr lang="hu-HU" dirty="0" smtClean="0"/>
              <a:t>a felhasználótól a vásárolt darabszámot és mentse el az adatbázisban!(</a:t>
            </a:r>
            <a:r>
              <a:rPr lang="hu-HU" b="1" dirty="0" smtClean="0"/>
              <a:t>update)</a:t>
            </a:r>
            <a:endParaRPr lang="hu-HU" b="1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hu-HU" b="1" dirty="0" smtClean="0"/>
              <a:t>Selejtezés</a:t>
            </a:r>
            <a:r>
              <a:rPr lang="hu-HU" dirty="0"/>
              <a:t>: Csoportos selejtezés történt a notebookok </a:t>
            </a:r>
            <a:r>
              <a:rPr lang="hu-HU" dirty="0" smtClean="0"/>
              <a:t>terén. Kiválasztva egy processzor típust,  a cég le szeretné selejtezni azokat a notebookokat melyek a megadott processzor típussal rendelkeznek, a darabszámukat 0-ra kell állítani. </a:t>
            </a:r>
            <a:r>
              <a:rPr lang="hu-HU" b="1" dirty="0" smtClean="0"/>
              <a:t>(update) . </a:t>
            </a:r>
            <a:r>
              <a:rPr lang="hu-HU" dirty="0" smtClean="0"/>
              <a:t>Jelenítsük meg a leselejtezett termékeket típusát és darab számait.</a:t>
            </a:r>
            <a:endParaRPr lang="hu-HU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hu-HU" b="1" dirty="0" smtClean="0"/>
              <a:t>Törlés</a:t>
            </a:r>
            <a:r>
              <a:rPr lang="hu-HU" b="1" dirty="0"/>
              <a:t>: </a:t>
            </a:r>
            <a:r>
              <a:rPr lang="hu-HU" dirty="0"/>
              <a:t>Törölje </a:t>
            </a:r>
            <a:r>
              <a:rPr lang="hu-HU" dirty="0" smtClean="0"/>
              <a:t>a raktárból azokat </a:t>
            </a:r>
            <a:r>
              <a:rPr lang="hu-HU" dirty="0"/>
              <a:t>a gépeket, melyek </a:t>
            </a:r>
            <a:r>
              <a:rPr lang="hu-HU" dirty="0" smtClean="0"/>
              <a:t>operációs rendszere nem megfelelő, elavult. Egy legördülő listában ki lehessen választani az operációs rendszert, és ha van ilyen notebook, akkor </a:t>
            </a:r>
            <a:r>
              <a:rPr lang="hu-HU" dirty="0" err="1" smtClean="0"/>
              <a:t>törlödjön</a:t>
            </a:r>
            <a:r>
              <a:rPr lang="hu-HU" dirty="0" smtClean="0"/>
              <a:t>. A </a:t>
            </a:r>
            <a:r>
              <a:rPr lang="hu-HU" dirty="0"/>
              <a:t>törlés előtt kérjen megerősítést! A törölt gépek adatait tárolja el egy archív táblába</a:t>
            </a:r>
            <a:r>
              <a:rPr lang="hu-HU" dirty="0" smtClean="0"/>
              <a:t>!(</a:t>
            </a:r>
            <a:r>
              <a:rPr lang="hu-HU" b="1" dirty="0" err="1" smtClean="0"/>
              <a:t>delete</a:t>
            </a:r>
            <a:r>
              <a:rPr lang="hu-HU" b="1" dirty="0" smtClean="0"/>
              <a:t>)</a:t>
            </a:r>
            <a:endParaRPr lang="hu-HU" b="1" dirty="0"/>
          </a:p>
        </p:txBody>
      </p:sp>
      <p:sp>
        <p:nvSpPr>
          <p:cNvPr id="3" name="Szövegdoboz 2"/>
          <p:cNvSpPr txBox="1"/>
          <p:nvPr/>
        </p:nvSpPr>
        <p:spPr>
          <a:xfrm>
            <a:off x="130629" y="-52251"/>
            <a:ext cx="128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NOTEBOOK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351186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09" y="118379"/>
            <a:ext cx="8839199" cy="361721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6" y="4181641"/>
            <a:ext cx="12162574" cy="24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21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9" y="540965"/>
            <a:ext cx="11926334" cy="1265030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9" y="2670660"/>
            <a:ext cx="12124471" cy="3467400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1219200" y="78377"/>
            <a:ext cx="1043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Feladat 1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1219199" y="2116183"/>
            <a:ext cx="1043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Feladat 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40932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74" y="879995"/>
            <a:ext cx="12071126" cy="2659610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313509" y="339634"/>
            <a:ext cx="1043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Feladat 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46784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44" y="792481"/>
            <a:ext cx="11645466" cy="2773356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48509"/>
            <a:ext cx="12043954" cy="1717350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879566" y="243840"/>
            <a:ext cx="1118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Feladat 4.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834559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58" y="4106646"/>
            <a:ext cx="9908106" cy="2345669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888274" y="261257"/>
            <a:ext cx="110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Feladat 5.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58" y="1024079"/>
            <a:ext cx="10998880" cy="268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81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</TotalTime>
  <Words>755</Words>
  <Application>Microsoft Office PowerPoint</Application>
  <PresentationFormat>Szélesvásznú</PresentationFormat>
  <Paragraphs>53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magdi</dc:creator>
  <cp:lastModifiedBy>KAM</cp:lastModifiedBy>
  <cp:revision>41</cp:revision>
  <dcterms:created xsi:type="dcterms:W3CDTF">2019-02-22T15:03:30Z</dcterms:created>
  <dcterms:modified xsi:type="dcterms:W3CDTF">2021-01-18T10:10:53Z</dcterms:modified>
</cp:coreProperties>
</file>