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87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4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77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45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14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02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87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19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04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264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72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A042-C394-4358-B195-5FCA5003BDE0}" type="datetimeFigureOut">
              <a:rPr lang="hu-HU" smtClean="0"/>
              <a:t>2021. 02. 02.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4103-DA97-4F11-8C72-21EB3A66C6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219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Csoportba foglalás 8"/>
          <p:cNvGrpSpPr/>
          <p:nvPr/>
        </p:nvGrpSpPr>
        <p:grpSpPr>
          <a:xfrm>
            <a:off x="1811384" y="1254034"/>
            <a:ext cx="8569234" cy="5175431"/>
            <a:chOff x="731520" y="230456"/>
            <a:chExt cx="10067109" cy="6381889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731520" y="230456"/>
              <a:ext cx="10067109" cy="6381889"/>
              <a:chOff x="731520" y="230456"/>
              <a:chExt cx="10067109" cy="6381889"/>
            </a:xfrm>
          </p:grpSpPr>
          <p:pic>
            <p:nvPicPr>
              <p:cNvPr id="4" name="Kép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31520" y="230456"/>
                <a:ext cx="9988731" cy="6381889"/>
              </a:xfrm>
              <a:prstGeom prst="rect">
                <a:avLst/>
              </a:prstGeom>
            </p:spPr>
          </p:pic>
          <p:sp>
            <p:nvSpPr>
              <p:cNvPr id="5" name="Téglalap 4"/>
              <p:cNvSpPr/>
              <p:nvPr/>
            </p:nvSpPr>
            <p:spPr>
              <a:xfrm>
                <a:off x="8882743" y="5233851"/>
                <a:ext cx="1349828" cy="6008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" name="Téglalap 5"/>
              <p:cNvSpPr/>
              <p:nvPr/>
            </p:nvSpPr>
            <p:spPr>
              <a:xfrm>
                <a:off x="8665029" y="6176963"/>
                <a:ext cx="2133600" cy="4353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7" name="Téglalap 6"/>
            <p:cNvSpPr/>
            <p:nvPr/>
          </p:nvSpPr>
          <p:spPr>
            <a:xfrm>
              <a:off x="8638903" y="5756366"/>
              <a:ext cx="1419497" cy="3222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0" name="Szövegdoboz 9"/>
          <p:cNvSpPr txBox="1"/>
          <p:nvPr/>
        </p:nvSpPr>
        <p:spPr>
          <a:xfrm>
            <a:off x="740230" y="200296"/>
            <a:ext cx="337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 smtClean="0"/>
              <a:t>JavaScript – unit test:</a:t>
            </a:r>
            <a:endParaRPr lang="hu-HU" sz="2800" b="1" dirty="0"/>
          </a:p>
        </p:txBody>
      </p:sp>
      <p:sp>
        <p:nvSpPr>
          <p:cNvPr id="11" name="Téglalap 10"/>
          <p:cNvSpPr/>
          <p:nvPr/>
        </p:nvSpPr>
        <p:spPr>
          <a:xfrm>
            <a:off x="4144406" y="277240"/>
            <a:ext cx="4910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https://www.youtube.com/watch?v=r9HdJ8P6GQI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9079785" y="277240"/>
            <a:ext cx="186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(az első 20 perc!!)</a:t>
            </a:r>
            <a:endParaRPr lang="hu-HU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226609" y="723516"/>
            <a:ext cx="59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smtClean="0">
                <a:solidFill>
                  <a:srgbClr val="FF0000"/>
                </a:solidFill>
              </a:rPr>
              <a:t>JEST</a:t>
            </a:r>
            <a:endParaRPr lang="hu-H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3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2" y="815789"/>
            <a:ext cx="11609554" cy="58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3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" y="516237"/>
            <a:ext cx="10110651" cy="59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9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soportba foglalás 3"/>
          <p:cNvGrpSpPr/>
          <p:nvPr/>
        </p:nvGrpSpPr>
        <p:grpSpPr>
          <a:xfrm>
            <a:off x="751303" y="551191"/>
            <a:ext cx="9824509" cy="4874249"/>
            <a:chOff x="751303" y="551191"/>
            <a:chExt cx="9824509" cy="4874249"/>
          </a:xfrm>
        </p:grpSpPr>
        <p:pic>
          <p:nvPicPr>
            <p:cNvPr id="2" name="Kép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303" y="551191"/>
              <a:ext cx="9824509" cy="4874249"/>
            </a:xfrm>
            <a:prstGeom prst="rect">
              <a:avLst/>
            </a:prstGeom>
          </p:spPr>
        </p:pic>
        <p:sp>
          <p:nvSpPr>
            <p:cNvPr id="3" name="Téglalap 2"/>
            <p:cNvSpPr/>
            <p:nvPr/>
          </p:nvSpPr>
          <p:spPr>
            <a:xfrm>
              <a:off x="7863840" y="4345577"/>
              <a:ext cx="1811383" cy="10798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5" name="Téglalap 4"/>
          <p:cNvSpPr/>
          <p:nvPr/>
        </p:nvSpPr>
        <p:spPr>
          <a:xfrm>
            <a:off x="2672763" y="6109454"/>
            <a:ext cx="3937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https://jestjs.io/docs/en/getting-started</a:t>
            </a:r>
          </a:p>
        </p:txBody>
      </p:sp>
    </p:spTree>
    <p:extLst>
      <p:ext uri="{BB962C8B-B14F-4D97-AF65-F5344CB8AC3E}">
        <p14:creationId xmlns:p14="http://schemas.microsoft.com/office/powerpoint/2010/main" val="9853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496389" y="35903"/>
            <a:ext cx="35995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-a </a:t>
            </a:r>
            <a:r>
              <a:rPr lang="hu-HU" dirty="0" err="1" smtClean="0"/>
              <a:t>package.json</a:t>
            </a:r>
            <a:r>
              <a:rPr lang="hu-HU" dirty="0" smtClean="0"/>
              <a:t> inicializálása:</a:t>
            </a:r>
          </a:p>
          <a:p>
            <a:r>
              <a:rPr lang="hu-HU" dirty="0"/>
              <a:t>	</a:t>
            </a:r>
            <a:r>
              <a:rPr lang="hu-HU" b="1" dirty="0" err="1" smtClean="0"/>
              <a:t>npm</a:t>
            </a:r>
            <a:r>
              <a:rPr lang="hu-HU" b="1" dirty="0" smtClean="0"/>
              <a:t> </a:t>
            </a:r>
            <a:r>
              <a:rPr lang="hu-HU" b="1" dirty="0" err="1" smtClean="0"/>
              <a:t>init</a:t>
            </a:r>
            <a:endParaRPr lang="hu-HU" b="1" dirty="0" smtClean="0"/>
          </a:p>
          <a:p>
            <a:pPr marL="285750" indent="-285750">
              <a:buFontTx/>
              <a:buChar char="-"/>
            </a:pPr>
            <a:r>
              <a:rPr lang="hu-HU" dirty="0" smtClean="0"/>
              <a:t>Majd:</a:t>
            </a:r>
          </a:p>
          <a:p>
            <a:pPr lvl="1"/>
            <a:r>
              <a:rPr lang="hu-HU" dirty="0"/>
              <a:t>	</a:t>
            </a:r>
            <a:r>
              <a:rPr lang="hu-HU" b="1" dirty="0" err="1" smtClean="0"/>
              <a:t>npm</a:t>
            </a:r>
            <a:r>
              <a:rPr lang="hu-HU" b="1" dirty="0" smtClean="0"/>
              <a:t> </a:t>
            </a:r>
            <a:r>
              <a:rPr lang="hu-HU" b="1" dirty="0" err="1" smtClean="0"/>
              <a:t>install</a:t>
            </a:r>
            <a:endParaRPr lang="hu-HU" b="1" dirty="0" smtClean="0"/>
          </a:p>
          <a:p>
            <a:pPr lvl="1"/>
            <a:r>
              <a:rPr lang="hu-HU" b="1" dirty="0"/>
              <a:t>	</a:t>
            </a:r>
            <a:r>
              <a:rPr lang="hu-HU" b="1" dirty="0" err="1"/>
              <a:t>npm</a:t>
            </a:r>
            <a:r>
              <a:rPr lang="hu-HU" b="1" dirty="0"/>
              <a:t> </a:t>
            </a:r>
            <a:r>
              <a:rPr lang="hu-HU" b="1" dirty="0" err="1"/>
              <a:t>install</a:t>
            </a:r>
            <a:r>
              <a:rPr lang="hu-HU" b="1" dirty="0"/>
              <a:t> --</a:t>
            </a:r>
            <a:r>
              <a:rPr lang="hu-HU" b="1" dirty="0" err="1"/>
              <a:t>save-dev</a:t>
            </a:r>
            <a:r>
              <a:rPr lang="hu-HU" b="1" dirty="0"/>
              <a:t> </a:t>
            </a:r>
            <a:r>
              <a:rPr lang="hu-HU" b="1" dirty="0" err="1"/>
              <a:t>jest</a:t>
            </a:r>
            <a:endParaRPr lang="hu-HU" b="1" dirty="0" smtClean="0"/>
          </a:p>
          <a:p>
            <a:pPr lvl="1"/>
            <a:endParaRPr lang="hu-HU" b="1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55" y="4389973"/>
            <a:ext cx="4503810" cy="21947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56" y="1581223"/>
            <a:ext cx="4092295" cy="2728196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84" y="400595"/>
            <a:ext cx="4822002" cy="6319118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8647611" y="391886"/>
            <a:ext cx="1184366" cy="400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29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KAM</dc:creator>
  <cp:lastModifiedBy>KAM</cp:lastModifiedBy>
  <cp:revision>2</cp:revision>
  <dcterms:created xsi:type="dcterms:W3CDTF">2021-02-02T17:56:49Z</dcterms:created>
  <dcterms:modified xsi:type="dcterms:W3CDTF">2021-02-02T18:06:01Z</dcterms:modified>
</cp:coreProperties>
</file>