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CD40-E9B8-4EB4-9442-0319AFCEDE22}" type="datetimeFigureOut">
              <a:rPr lang="hu-HU" smtClean="0"/>
              <a:t>2021. 01. 05.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4C16A-5343-4DE5-9735-E0B7CB4011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908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CD40-E9B8-4EB4-9442-0319AFCEDE22}" type="datetimeFigureOut">
              <a:rPr lang="hu-HU" smtClean="0"/>
              <a:t>2021. 01. 05.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4C16A-5343-4DE5-9735-E0B7CB4011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124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CD40-E9B8-4EB4-9442-0319AFCEDE22}" type="datetimeFigureOut">
              <a:rPr lang="hu-HU" smtClean="0"/>
              <a:t>2021. 01. 05.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4C16A-5343-4DE5-9735-E0B7CB4011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160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CD40-E9B8-4EB4-9442-0319AFCEDE22}" type="datetimeFigureOut">
              <a:rPr lang="hu-HU" smtClean="0"/>
              <a:t>2021. 01. 05.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4C16A-5343-4DE5-9735-E0B7CB4011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1422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CD40-E9B8-4EB4-9442-0319AFCEDE22}" type="datetimeFigureOut">
              <a:rPr lang="hu-HU" smtClean="0"/>
              <a:t>2021. 01. 05.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4C16A-5343-4DE5-9735-E0B7CB4011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411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CD40-E9B8-4EB4-9442-0319AFCEDE22}" type="datetimeFigureOut">
              <a:rPr lang="hu-HU" smtClean="0"/>
              <a:t>2021. 01. 05.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4C16A-5343-4DE5-9735-E0B7CB4011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785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CD40-E9B8-4EB4-9442-0319AFCEDE22}" type="datetimeFigureOut">
              <a:rPr lang="hu-HU" smtClean="0"/>
              <a:t>2021. 01. 05.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4C16A-5343-4DE5-9735-E0B7CB4011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306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CD40-E9B8-4EB4-9442-0319AFCEDE22}" type="datetimeFigureOut">
              <a:rPr lang="hu-HU" smtClean="0"/>
              <a:t>2021. 01. 05.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4C16A-5343-4DE5-9735-E0B7CB4011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487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CD40-E9B8-4EB4-9442-0319AFCEDE22}" type="datetimeFigureOut">
              <a:rPr lang="hu-HU" smtClean="0"/>
              <a:t>2021. 01. 05.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4C16A-5343-4DE5-9735-E0B7CB4011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167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CD40-E9B8-4EB4-9442-0319AFCEDE22}" type="datetimeFigureOut">
              <a:rPr lang="hu-HU" smtClean="0"/>
              <a:t>2021. 01. 05.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4C16A-5343-4DE5-9735-E0B7CB4011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537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CD40-E9B8-4EB4-9442-0319AFCEDE22}" type="datetimeFigureOut">
              <a:rPr lang="hu-HU" smtClean="0"/>
              <a:t>2021. 01. 05.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4C16A-5343-4DE5-9735-E0B7CB4011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685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0CD40-E9B8-4EB4-9442-0319AFCEDE22}" type="datetimeFigureOut">
              <a:rPr lang="hu-HU" smtClean="0"/>
              <a:t>2021. 01. 05.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4C16A-5343-4DE5-9735-E0B7CB4011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032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ource.unsplash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2" y="798967"/>
            <a:ext cx="4656223" cy="5303980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801" y="87457"/>
            <a:ext cx="4107687" cy="3091543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7801" y="3553552"/>
            <a:ext cx="3799624" cy="3407043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4207801" y="3081625"/>
            <a:ext cx="7740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-vagy </a:t>
            </a:r>
            <a:r>
              <a:rPr lang="hu-HU" b="1" dirty="0" smtClean="0"/>
              <a:t>még </a:t>
            </a:r>
            <a:r>
              <a:rPr lang="hu-HU" b="1" dirty="0" err="1" smtClean="0"/>
              <a:t>reszponzívabban</a:t>
            </a:r>
            <a:r>
              <a:rPr lang="hu-HU" dirty="0" smtClean="0"/>
              <a:t>: a rendelkezésre álló szélesség(x tengely mentén) bizonyos százaléka: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7882677" y="4333744"/>
            <a:ext cx="37955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Flex-grow</a:t>
            </a:r>
            <a:r>
              <a:rPr lang="en-US" dirty="0"/>
              <a:t> and </a:t>
            </a:r>
            <a:r>
              <a:rPr lang="en-US" b="1" dirty="0"/>
              <a:t>shrink</a:t>
            </a:r>
            <a:r>
              <a:rPr lang="en-US" dirty="0"/>
              <a:t> make sure our images' sizes will always change proportionally. </a:t>
            </a: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5488" y="568962"/>
            <a:ext cx="3632672" cy="1555492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8" name="Téglalap 7"/>
          <p:cNvSpPr/>
          <p:nvPr/>
        </p:nvSpPr>
        <p:spPr>
          <a:xfrm>
            <a:off x="303168" y="254769"/>
            <a:ext cx="3289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 err="1"/>
              <a:t>Responsive</a:t>
            </a:r>
            <a:r>
              <a:rPr lang="hu-HU" b="1" dirty="0"/>
              <a:t> </a:t>
            </a:r>
            <a:r>
              <a:rPr lang="hu-HU" b="1" dirty="0" err="1"/>
              <a:t>Images</a:t>
            </a:r>
            <a:r>
              <a:rPr lang="hu-HU" b="1" dirty="0"/>
              <a:t> </a:t>
            </a:r>
            <a:r>
              <a:rPr lang="hu-HU" b="1" dirty="0" err="1"/>
              <a:t>With</a:t>
            </a:r>
            <a:r>
              <a:rPr lang="hu-HU" b="1" dirty="0"/>
              <a:t> </a:t>
            </a:r>
            <a:r>
              <a:rPr lang="hu-HU" b="1" dirty="0" err="1"/>
              <a:t>Flexbox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197012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914334" y="468698"/>
            <a:ext cx="3053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 smtClean="0">
                <a:hlinkClick r:id="rId2"/>
              </a:rPr>
              <a:t>https://source.unsplash.com/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0" y="95794"/>
            <a:ext cx="5102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Véletlenszerűen kiválasztott ingyenes fotók tárhelye: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368" y="95794"/>
            <a:ext cx="3939881" cy="115834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722" y="2580654"/>
            <a:ext cx="3451233" cy="1203456"/>
          </a:xfrm>
          <a:prstGeom prst="rect">
            <a:avLst/>
          </a:prstGeom>
        </p:spPr>
      </p:pic>
      <p:sp>
        <p:nvSpPr>
          <p:cNvPr id="6" name="Téglalap 5"/>
          <p:cNvSpPr/>
          <p:nvPr/>
        </p:nvSpPr>
        <p:spPr>
          <a:xfrm>
            <a:off x="1914334" y="834129"/>
            <a:ext cx="3997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https://picsum.photos/300?random=10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13510" y="1568892"/>
            <a:ext cx="11418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Feladat</a:t>
            </a:r>
            <a:r>
              <a:rPr lang="hu-HU" dirty="0" smtClean="0"/>
              <a:t>: Készítsünk egy weboldalt, amin helyezzünk el 16 darab fotót úgy , hogy </a:t>
            </a:r>
            <a:r>
              <a:rPr lang="hu-HU" b="1" dirty="0" smtClean="0">
                <a:solidFill>
                  <a:srgbClr val="FF0000"/>
                </a:solidFill>
              </a:rPr>
              <a:t>mindig 4 sorba </a:t>
            </a:r>
            <a:r>
              <a:rPr lang="hu-HU" dirty="0" smtClean="0"/>
              <a:t>kerüljenek </a:t>
            </a:r>
            <a:r>
              <a:rPr lang="hu-HU" dirty="0" err="1" smtClean="0"/>
              <a:t>flexboxok</a:t>
            </a:r>
            <a:r>
              <a:rPr lang="hu-HU" dirty="0" smtClean="0"/>
              <a:t> használatával, bármilyen </a:t>
            </a:r>
            <a:r>
              <a:rPr lang="hu-HU" dirty="0" smtClean="0"/>
              <a:t>is legyen a </a:t>
            </a:r>
            <a:r>
              <a:rPr lang="hu-HU" dirty="0" err="1" smtClean="0"/>
              <a:t>viewport</a:t>
            </a:r>
            <a:r>
              <a:rPr lang="hu-HU" dirty="0" smtClean="0"/>
              <a:t> (bármilyen eszközön is nézzük), </a:t>
            </a:r>
            <a:r>
              <a:rPr lang="hu-HU" dirty="0" err="1" smtClean="0"/>
              <a:t>reszponzívan</a:t>
            </a:r>
            <a:r>
              <a:rPr lang="hu-HU" dirty="0" smtClean="0"/>
              <a:t>!</a:t>
            </a:r>
            <a:endParaRPr lang="hu-HU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8119" y="2357900"/>
            <a:ext cx="4019534" cy="427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3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206" y="833633"/>
            <a:ext cx="6386113" cy="4877223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139338" y="121920"/>
            <a:ext cx="731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Feladat: </a:t>
            </a:r>
            <a:r>
              <a:rPr lang="hu-HU" dirty="0" smtClean="0"/>
              <a:t>Hozzuk létre az alábbi számológép </a:t>
            </a:r>
            <a:r>
              <a:rPr lang="hu-HU" dirty="0" smtClean="0"/>
              <a:t>felületét </a:t>
            </a:r>
            <a:r>
              <a:rPr lang="hu-HU" dirty="0" err="1" smtClean="0"/>
              <a:t>flexboxok</a:t>
            </a:r>
            <a:r>
              <a:rPr lang="hu-HU" dirty="0" smtClean="0"/>
              <a:t> használatával!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1283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Szélesvásznú</PresentationFormat>
  <Paragraphs>8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KAM</dc:creator>
  <cp:lastModifiedBy>KAM</cp:lastModifiedBy>
  <cp:revision>1</cp:revision>
  <dcterms:created xsi:type="dcterms:W3CDTF">2021-01-05T22:29:16Z</dcterms:created>
  <dcterms:modified xsi:type="dcterms:W3CDTF">2021-01-05T22:29:49Z</dcterms:modified>
</cp:coreProperties>
</file>