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3"/>
    <p:sldId id="256" r:id="rId4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6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2912110"/>
            <a:ext cx="10515600" cy="1325563"/>
          </a:xfrm>
        </p:spPr>
        <p:txBody>
          <a:bodyPr/>
          <a:p>
            <a:pPr algn="ctr"/>
            <a:r>
              <a:rPr lang="" altLang="en-US"/>
              <a:t>Hyperledger Fabric Basic Components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56845" y="183515"/>
            <a:ext cx="1182497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Organization: </a:t>
            </a:r>
            <a:endParaRPr lang="en-US" altLang="en-US" sz="2400" b="1"/>
          </a:p>
          <a:p>
            <a:endParaRPr lang="en-US" altLang="en-US"/>
          </a:p>
          <a:p>
            <a:r>
              <a:rPr lang="en-US" altLang="en-US"/>
              <a:t>- C/o to real organization , company etc.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Based on PKI, consists of CA (issues certificates to Organizations) , ICA [Intermediate Certificate  Authority] issues certs for organizations identities, like Users, Client Application, Peers, Orderers.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All the certs are used to authenticate transactions within the blockchain network.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400" b="1"/>
              <a:t>MSP (Membership Service Provider): </a:t>
            </a:r>
            <a:endParaRPr lang="en-US" altLang="en-US" sz="2400" b="1"/>
          </a:p>
          <a:p>
            <a:endParaRPr lang="en-US" altLang="en-US"/>
          </a:p>
          <a:p>
            <a:r>
              <a:rPr lang="en-US" altLang="en-US"/>
              <a:t>- Used to identify organization. (each organization is identified by its MSP ID), to keep the thing simpler each org. is consists of one MSPs.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400" b="1"/>
              <a:t>Peers: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A peer is a node running on the Hyperledger Fabric.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Each org. is supposed to have peers to host smart contracts. </a:t>
            </a:r>
            <a:endParaRPr lang="en-US" altLang="en-US"/>
          </a:p>
          <a:p>
            <a:r>
              <a:rPr lang="en-US" altLang="en-US"/>
              <a:t> 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56845" y="183515"/>
            <a:ext cx="118249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Channel: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Private subnet or network in which two org can transact privately.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Every channel is supposed to have one or more smart contracts.</a:t>
            </a:r>
            <a:endParaRPr lang="en-US" altLang="en-US"/>
          </a:p>
          <a:p>
            <a:endParaRPr lang="en-US" altLang="en-US"/>
          </a:p>
          <a:p>
            <a:r>
              <a:rPr lang="en-US" altLang="en-US" sz="2400" b="1"/>
              <a:t>Anchor Peer: </a:t>
            </a:r>
            <a:endParaRPr lang="en-US" altLang="en-US" sz="2400" b="1"/>
          </a:p>
          <a:p>
            <a:endParaRPr lang="en-US" altLang="en-US" sz="2400" b="1"/>
          </a:p>
          <a:p>
            <a:endParaRPr lang="en-US" altLang="en-US" sz="2400" b="1"/>
          </a:p>
          <a:p>
            <a:r>
              <a:rPr lang="en-US" altLang="en-US" sz="2400" b="1">
                <a:sym typeface="+mn-ea"/>
              </a:rPr>
              <a:t>Orderer:</a:t>
            </a:r>
            <a:endParaRPr lang="en-US" altLang="en-US" sz="2400" b="1">
              <a:sym typeface="+mn-ea"/>
            </a:endParaRPr>
          </a:p>
          <a:p>
            <a:endParaRPr lang="en-US" altLang="en-US" sz="2400" b="1">
              <a:sym typeface="+mn-ea"/>
            </a:endParaRPr>
          </a:p>
          <a:p>
            <a:endParaRPr lang="en-US" altLang="en-US" sz="2400" b="1">
              <a:sym typeface="+mn-ea"/>
            </a:endParaRPr>
          </a:p>
          <a:p>
            <a:r>
              <a:rPr lang="en-US" altLang="en-US" sz="2400" b="1">
                <a:sym typeface="+mn-ea"/>
              </a:rPr>
              <a:t> </a:t>
            </a:r>
            <a:r>
              <a:rPr lang="en-US" altLang="en-US" sz="2400">
                <a:sym typeface="+mn-ea"/>
              </a:rPr>
              <a:t> </a:t>
            </a:r>
            <a:endParaRPr lang="en-US" altLang="en-US" sz="2400">
              <a:sym typeface="+mn-ea"/>
            </a:endParaRPr>
          </a:p>
          <a:p>
            <a:r>
              <a:rPr lang="en-US" altLang="en-US" sz="2400" b="1">
                <a:sym typeface="+mn-ea"/>
              </a:rPr>
              <a:t>Constortium: </a:t>
            </a:r>
            <a:endParaRPr lang="en-US" altLang="en-US" sz="2400" b="1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156845" y="2439670"/>
            <a:ext cx="11664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- Responsilbe for inter org communcation.  </a:t>
            </a:r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156845" y="3406140"/>
            <a:ext cx="116649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- Central part of the HLF. 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- Responsible for creating concencus in HLF network.   </a:t>
            </a:r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156845" y="4932680"/>
            <a:ext cx="11664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- List of organization that are allowed to create channels.	</a:t>
            </a:r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191770" y="5431155"/>
            <a:ext cx="11824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Consensus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/>
              <a:t>SOLO, Kafka, Raft.  Only Raft allows Decentralization. 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39700" y="2070100"/>
            <a:ext cx="1182497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Deployment Process:</a:t>
            </a:r>
            <a:endParaRPr lang="en-US" altLang="en-US" sz="2400" b="1"/>
          </a:p>
          <a:p>
            <a:endParaRPr lang="en-US" altLang="en-US"/>
          </a:p>
          <a:p>
            <a:r>
              <a:rPr lang="" altLang="en-US"/>
              <a:t>- Setting Up the network , Run the network , create channels. </a:t>
            </a:r>
            <a:endParaRPr lang="" altLang="en-US"/>
          </a:p>
          <a:p>
            <a:endParaRPr lang="en-US" altLang="en-US"/>
          </a:p>
          <a:p>
            <a:r>
              <a:rPr lang="en-US" altLang="en-US"/>
              <a:t>- After Developing Smart Contracts Need to package and install it on peers in a channel.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(Installation is only the process of moving the chaincode to the peers), SC’s does not run at this stage.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Instantiating.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CLI</a:t>
            </a:r>
            <a:r>
              <a:rPr lang="" altLang="en-US"/>
              <a:t> / SDKs Interactions</a:t>
            </a:r>
            <a:r>
              <a:rPr lang="en-US" altLang="en-US"/>
              <a:t>. </a:t>
            </a:r>
            <a:endParaRPr lang="en-US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139700" y="165735"/>
            <a:ext cx="118421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Endorsing peer</a:t>
            </a:r>
            <a:r>
              <a:rPr lang="en-US" altLang="en-US"/>
              <a:t> is the peer that will "endorse"/provide the seal of approval to a transaction when it is proposed. After the transaction is endorsed, the transaction(plus the endorsement) will be submitted to blockchain.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Once the Transaction is submitted, it will make way to the peers that are supposed to get that transaction. These peers will then "commit"/save the transaction in their Ledger, and these are the </a:t>
            </a:r>
            <a:r>
              <a:rPr lang="en-US" altLang="en-US" b="1"/>
              <a:t>committer peers.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152400"/>
            <a:ext cx="11823065" cy="6588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Presentation</Application>
  <PresentationFormat>宽屏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微软雅黑</vt:lpstr>
      <vt:lpstr>Droid Sans Fallback</vt:lpstr>
      <vt:lpstr>Arial Unicode MS</vt:lpstr>
      <vt:lpstr>Arial Black</vt:lpstr>
      <vt:lpstr>SimSun</vt:lpstr>
      <vt:lpstr>Phetsarath OT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sd51481</dc:creator>
  <cp:lastModifiedBy>sd51481</cp:lastModifiedBy>
  <cp:revision>30</cp:revision>
  <dcterms:created xsi:type="dcterms:W3CDTF">2021-08-01T10:34:19Z</dcterms:created>
  <dcterms:modified xsi:type="dcterms:W3CDTF">2021-08-01T10:34:19Z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