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4" r:id="rId8"/>
    <p:sldId id="355" r:id="rId9"/>
    <p:sldId id="331" r:id="rId10"/>
    <p:sldId id="332" r:id="rId11"/>
    <p:sldId id="356" r:id="rId12"/>
    <p:sldId id="357" r:id="rId13"/>
    <p:sldId id="385" r:id="rId14"/>
    <p:sldId id="387" r:id="rId15"/>
    <p:sldId id="336" r:id="rId16"/>
    <p:sldId id="337" r:id="rId17"/>
    <p:sldId id="338" r:id="rId18"/>
    <p:sldId id="339" r:id="rId19"/>
    <p:sldId id="388" r:id="rId20"/>
    <p:sldId id="389" r:id="rId21"/>
    <p:sldId id="367" r:id="rId22"/>
    <p:sldId id="368" r:id="rId23"/>
    <p:sldId id="390" r:id="rId24"/>
    <p:sldId id="391" r:id="rId25"/>
    <p:sldId id="392" r:id="rId26"/>
    <p:sldId id="394" r:id="rId27"/>
    <p:sldId id="393" r:id="rId28"/>
    <p:sldId id="395" r:id="rId29"/>
    <p:sldId id="396" r:id="rId30"/>
    <p:sldId id="397" r:id="rId31"/>
    <p:sldId id="398" r:id="rId32"/>
    <p:sldId id="25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81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13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6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6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7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1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29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50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09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5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0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44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95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43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04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87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18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3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0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06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70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2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7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6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2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0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&#28155;&#21152;&#21151;&#33021;_&#20998;&#2651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&#28155;&#21152;&#21151;&#33021;_&#23454;&#2961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&#21024;&#38500;&#21151;&#33021;_&#20998;&#2651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&#21024;&#38500;&#21151;&#33021;_&#20195;&#30721;&#23454;&#2961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&#20462;&#25913;&#21151;&#33021;_&#20998;&#2651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&#20462;&#25913;&#21151;&#33021;_&#20195;&#30721;&#23454;&#29616;1_&#29992;&#25143;&#20449;&#24687;&#22238;&#26174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&#20462;&#25913;&#21151;&#33021;_&#20195;&#30721;&#23454;&#29616;2_&#29992;&#25143;&#20462;&#25913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&#21024;&#38500;&#36873;&#20013;&#21151;&#33021;_&#20998;&#26512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&#21024;&#38500;&#36873;&#20013;&#21151;&#33021;_&#20195;&#30721;&#23454;&#29616;_&#33719;&#21462;&#36873;&#20013;&#26465;&#30446;id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&#21024;&#38500;&#36873;&#20013;&#21151;&#33021;_&#20195;&#30721;&#23454;&#29616;_&#21024;&#38500;&#36873;&#20013;&#26381;&#21153;&#22120;&#20195;&#30721;&#32534;&#2088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&#21024;&#38500;&#36873;&#20013;&#21151;&#33021;_&#20195;&#30721;&#23454;&#29616;_&#21024;&#38500;&#36873;&#20013;&#32454;&#33410;&#22788;&#2970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&#20998;&#39029;&#26597;&#35810;&#21151;&#33021;_&#20998;&#2651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&#20998;&#39029;&#26597;&#35810;&#21151;&#33021;_&#20195;&#30721;&#23454;&#29616;_&#20998;&#26512;&#20855;&#20307;&#27493;&#39588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&#20998;&#39029;&#26597;&#35810;&#21151;&#33021;_&#20195;&#30721;&#23454;&#29616;_&#21518;&#21488;&#20195;&#30721;&#23454;&#296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&#20998;&#39029;&#26597;&#35810;&#21151;&#33021;_&#20195;&#30721;&#23454;&#29616;_&#21069;&#21488;&#20195;&#30721;&#23454;&#29616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&#22797;&#26434;&#26465;&#20214;&#26597;&#35810;&#21151;&#33021;_&#20998;&#2651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_&#22797;&#26434;&#26465;&#20214;&#26597;&#35810;&#21151;&#33021;_&#20195;&#30721;&#23454;&#29616;1_&#24635;&#35760;&#24405;&#25968;&#32479;&#35745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_&#22797;&#26434;&#26465;&#20214;&#26597;&#35810;&#21151;&#33021;_&#20195;&#30721;&#23454;&#29616;2_&#27599;&#39029;&#25968;&#25454;&#26465;&#20214;&#26597;&#35810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&#39029;&#38754;&#35843;&#2597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&#30331;&#24405;&#21151;&#33021;_&#39564;&#35777;&#30721;&#26174;&#3103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&#30331;&#24405;&#21151;&#33021;_&#20195;&#30721;&#23454;&#2961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day18_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综合练习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：理解添加功能业务逻辑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：完成添加功能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：理解删除功能的业务逻辑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：完成删除功能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：理解修改功能的业务分析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616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用户信息回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获取选中条目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删除选中服务器代码编写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5288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87978" y="1498784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：完成用户信息回显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用户信息回显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：完成用户修改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用户修改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：理解选中删除业务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：完成获取选中记录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获取选中条目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750836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220636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完成登录功能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完成增加功能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完成删除功能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完成修改功能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完成选中项删除功能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完成分页查询功能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完成复杂条件查询功能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：完成删除选中功能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删除选中服务器代码编写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750836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删除选中细节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分析具体步骤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完成选中细节处理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删除选中细节处理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能够理解分页查询分析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3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能够完成分页查询功能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分析具体步骤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4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6120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225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能够完成分页查询功能后台代码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后台代码实现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67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能够完成分页查询功能前台代码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页查询功能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1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61202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复杂条件查询功能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复杂条件查询功能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总记录数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复杂条件查询功能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每页数据条件查询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1534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能够理解复杂查询分析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复杂条件查询功能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6048672" cy="975256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增删改查（重要）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页查询（重要）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复杂条件查询（重要）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能够完成复杂分页查询功能总记录数统计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复杂条件查询功能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总记录数统计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能够完成复杂分页查询功能每页数据显示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每页数据条件查询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11" y="3753322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96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554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页面调整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学习目标：清楚知道主要内容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能够完成页面调整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页面调整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学习目标：完成登录功能验证码显示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验证码显示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：完成登录功能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1017</Words>
  <Application>Microsoft Office PowerPoint</Application>
  <PresentationFormat>全屏显示(4:3)</PresentationFormat>
  <Paragraphs>248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1676</cp:revision>
  <dcterms:created xsi:type="dcterms:W3CDTF">2015-06-29T07:19:00Z</dcterms:created>
  <dcterms:modified xsi:type="dcterms:W3CDTF">2018-07-20T02:59:49Z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