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4" r:id="rId3"/>
    <p:sldId id="266" r:id="rId4"/>
    <p:sldId id="388" r:id="rId5"/>
    <p:sldId id="268" r:id="rId6"/>
    <p:sldId id="330" r:id="rId7"/>
    <p:sldId id="365" r:id="rId8"/>
    <p:sldId id="354" r:id="rId9"/>
    <p:sldId id="410" r:id="rId10"/>
    <p:sldId id="389" r:id="rId11"/>
    <p:sldId id="392" r:id="rId12"/>
    <p:sldId id="411" r:id="rId13"/>
    <p:sldId id="332" r:id="rId14"/>
    <p:sldId id="356" r:id="rId15"/>
    <p:sldId id="368" r:id="rId16"/>
    <p:sldId id="372" r:id="rId17"/>
    <p:sldId id="337" r:id="rId18"/>
    <p:sldId id="338" r:id="rId19"/>
    <p:sldId id="412" r:id="rId20"/>
    <p:sldId id="339" r:id="rId21"/>
    <p:sldId id="364" r:id="rId22"/>
    <p:sldId id="374" r:id="rId23"/>
    <p:sldId id="373" r:id="rId24"/>
    <p:sldId id="375" r:id="rId25"/>
    <p:sldId id="376" r:id="rId26"/>
    <p:sldId id="397" r:id="rId27"/>
    <p:sldId id="379" r:id="rId28"/>
    <p:sldId id="380" r:id="rId29"/>
    <p:sldId id="401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数据在名称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值对中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数据由逗号分隔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花括号保存对象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方括号保存数组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8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3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通过在后台与服务器进行少量数据交换，</a:t>
            </a:r>
            <a:r>
              <a:rPr lang="en-US" altLang="zh-CN" dirty="0"/>
              <a:t>Ajax </a:t>
            </a:r>
            <a:r>
              <a:rPr lang="zh-CN" altLang="en-US" dirty="0"/>
              <a:t>可以使网页实现异步更新。这意味着可以在不重新加载整个网页的情况下，对网页的某部分进行更新。</a:t>
            </a:r>
          </a:p>
          <a:p>
            <a:r>
              <a:rPr lang="zh-CN" altLang="en-US" dirty="0"/>
              <a:t>传统的网页（不使用 </a:t>
            </a:r>
            <a:r>
              <a:rPr lang="en-US" altLang="zh-CN" dirty="0"/>
              <a:t>Ajax</a:t>
            </a:r>
            <a:r>
              <a:rPr lang="zh-CN" altLang="en-US" dirty="0"/>
              <a:t>）如果需要更新内容，必须重载整个网页页面。</a:t>
            </a:r>
          </a:p>
          <a:p>
            <a:r>
              <a:rPr lang="zh-CN" altLang="en-US" dirty="0"/>
              <a:t>提升用户的体验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6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AJAX_&#23454;&#29616;_JQuery&#23454;&#29616;&#26041;&#24335;_ajax(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AJAX_&#23454;&#29616;_JQuery&#23454;&#29616;&#26041;&#24335;_ajax()_&#20854;&#20182;&#38190;&#2054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AJAX_&#23454;&#29616;_JQuery&#23454;&#29616;&#26041;&#24335;_get&amp;post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JSON_&#27010;&#2456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JSON_&#35821;&#27861;_&#23450;&#2004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JSON_&#35821;&#27861;_&#20540;&#30340;&#33719;&#21462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JSON_&#35299;&#26512;&#22120;Jackson_java&#23545;&#35937;&#36716;json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SON_&#35299;&#26512;&#22120;Jackson_java&#23545;&#35937;&#36716;json_&#27880;&#3529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JSON_&#35299;&#26512;&#22120;Jackson_java&#23545;&#35937;&#36716;json_List&amp;Map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JSON_&#35299;&#26512;&#22120;Jackson_json&#36716;Java&#23545;&#35937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&#26696;&#20363;_&#26657;&#39564;&#29992;&#25143;&#21517;&#26159;&#21542;&#23384;&#2231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AJAX_&#27010;&#2456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AJAX_&#23454;&#29616;_&#21407;&#29983;JS&#26041;&#24335;1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AJAX_&#23454;&#29616;_&#21407;&#29983;JS&#26041;&#24335;2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Ajax&amp;Json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336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Ajax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实现方式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274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AJAX_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_ajax()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AJAX_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_ajax()_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其他键值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AJAX_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_get&amp;post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ajax()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AJAX_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_ajax()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$.ajax({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键值对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AJAX_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_ajax()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032749"/>
            <a:ext cx="56886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ajax()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1789945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ajax()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方法中其他的键值属性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AJAX_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_ajax()_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其他键值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$.get()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$.post()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AJAX_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_get&amp;post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3" y="3750836"/>
            <a:ext cx="4028085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$.get(</a:t>
            </a:r>
            <a:r>
              <a:rPr lang="en-US" altLang="zh-CN" b="1" dirty="0" err="1">
                <a:solidFill>
                  <a:schemeClr val="bg1"/>
                </a:solidFill>
              </a:rPr>
              <a:t>url</a:t>
            </a:r>
            <a:r>
              <a:rPr lang="en-US" altLang="zh-CN" b="1" dirty="0">
                <a:solidFill>
                  <a:schemeClr val="bg1"/>
                </a:solidFill>
              </a:rPr>
              <a:t>, [data], [callback],[type])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$.post(</a:t>
            </a:r>
            <a:r>
              <a:rPr lang="en-US" altLang="zh-CN" b="1" dirty="0" err="1">
                <a:solidFill>
                  <a:schemeClr val="bg1"/>
                </a:solidFill>
              </a:rPr>
              <a:t>url</a:t>
            </a:r>
            <a:r>
              <a:rPr lang="en-US" altLang="zh-CN" b="1" dirty="0">
                <a:solidFill>
                  <a:schemeClr val="bg1"/>
                </a:solidFill>
              </a:rPr>
              <a:t>, [data], [callback], [type])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67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AJAX_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_get&amp;post</a:t>
            </a:r>
          </a:p>
        </p:txBody>
      </p:sp>
      <p:sp>
        <p:nvSpPr>
          <p:cNvPr id="8" name="矩形 7"/>
          <p:cNvSpPr/>
          <p:nvPr/>
        </p:nvSpPr>
        <p:spPr>
          <a:xfrm>
            <a:off x="3183355" y="2924944"/>
            <a:ext cx="59401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$.get()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$.post()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364088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39552" y="2492896"/>
            <a:ext cx="2304256" cy="2055268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55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的概述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值的获取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719002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 Object Notation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55932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的语法格式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数据在名称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值对中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数据由逗号分隔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花括号保存对象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方括号保存数组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的语法格式是什么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156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225348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Ajax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的概念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349895" y="3274423"/>
            <a:ext cx="7564808" cy="359703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了解原生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Ajax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的方式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1" name="TextBox 128"/>
          <p:cNvSpPr txBox="1"/>
          <p:nvPr/>
        </p:nvSpPr>
        <p:spPr>
          <a:xfrm>
            <a:off x="1349895" y="4020541"/>
            <a:ext cx="5045848" cy="220636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理解并掌握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Ajax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实现方式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理解并掌握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的语法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理解并掌握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Jackson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解析器的使用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完成校验用户名的案例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值的获取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值的获取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["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键名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数组对象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值的获取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的定义及值的获取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38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286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的解析器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491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json_List&amp;Map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JSON_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82038" y="1867108"/>
            <a:ext cx="6652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Jsckson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对象转为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对象转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4244108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Jackson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核心对象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ObjectMapper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writeValue(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writeValueAsString(obj)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8" y="366601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Jackson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的注解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对象转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@JsonIgnore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@JsonFormat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813646" y="1559687"/>
            <a:ext cx="8092772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1993760" y="1789278"/>
            <a:ext cx="6898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Jackson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集合转成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josn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对象转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json_List&amp;Map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学习目标：理解并掌握如何将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JSON_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Jackson_json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校验用户名是否存在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36815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36815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学习目标：完成校验用户名的案例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校验用户名是否存在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校验用户名是否存在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练习校验用户名是否存在的案例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2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220636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Ajax</a:t>
            </a:r>
            <a:r>
              <a:rPr lang="zh-CN" altLang="en-US" sz="2000" dirty="0"/>
              <a:t>的概念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Ajax</a:t>
            </a:r>
            <a:r>
              <a:rPr lang="zh-CN" altLang="en-US" sz="2000" dirty="0"/>
              <a:t>的原生</a:t>
            </a:r>
            <a:r>
              <a:rPr lang="en-US" altLang="zh-CN" sz="2000" dirty="0"/>
              <a:t>JS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Ajax</a:t>
            </a:r>
            <a:r>
              <a:rPr lang="zh-CN" altLang="en-US" sz="2000" dirty="0"/>
              <a:t>的</a:t>
            </a:r>
            <a:r>
              <a:rPr lang="en-US" altLang="zh-CN" sz="2000" dirty="0"/>
              <a:t>jQuery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JSON</a:t>
            </a:r>
            <a:r>
              <a:rPr lang="zh-CN" altLang="en-US" sz="2000" dirty="0"/>
              <a:t>的概念及语法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JSON</a:t>
            </a:r>
            <a:r>
              <a:rPr lang="zh-CN" altLang="en-US" sz="2000" dirty="0"/>
              <a:t>解析器</a:t>
            </a:r>
            <a:r>
              <a:rPr lang="en-US" altLang="zh-CN" sz="2000" dirty="0"/>
              <a:t>Jackson</a:t>
            </a:r>
            <a:r>
              <a:rPr lang="zh-CN" altLang="en-US" sz="2000" dirty="0"/>
              <a:t>的使用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校验用户名是否存在的案例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Ajax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的原生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Ajax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AJAX_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AJAX_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学习目标：了解今日课程内容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了解今日课程内容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Ajax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是一种在无需重新加载整个网页的情况下，能够更新部分网页的技术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技术的好处是什么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Ajax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学习目标：理解原生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如何创建异步对象并发送请求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AJAX_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创建异步对象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建立连接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学习目标：理解原生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如何接收异步响应数据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AJAX_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responseText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</TotalTime>
  <Words>1181</Words>
  <Application>Microsoft Office PowerPoint</Application>
  <PresentationFormat>全屏显示(4:3)</PresentationFormat>
  <Paragraphs>293</Paragraphs>
  <Slides>30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1815</cp:revision>
  <dcterms:created xsi:type="dcterms:W3CDTF">2015-06-29T07:19:00Z</dcterms:created>
  <dcterms:modified xsi:type="dcterms:W3CDTF">2018-07-17T16:33:07Z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