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406" r:id="rId9"/>
    <p:sldId id="407" r:id="rId10"/>
    <p:sldId id="331" r:id="rId11"/>
    <p:sldId id="332" r:id="rId12"/>
    <p:sldId id="356" r:id="rId13"/>
    <p:sldId id="402" r:id="rId14"/>
    <p:sldId id="336" r:id="rId15"/>
    <p:sldId id="337" r:id="rId16"/>
    <p:sldId id="338" r:id="rId17"/>
    <p:sldId id="339" r:id="rId18"/>
    <p:sldId id="408" r:id="rId19"/>
    <p:sldId id="367" r:id="rId20"/>
    <p:sldId id="368" r:id="rId21"/>
    <p:sldId id="403" r:id="rId22"/>
    <p:sldId id="369" r:id="rId23"/>
    <p:sldId id="409" r:id="rId24"/>
    <p:sldId id="387" r:id="rId25"/>
    <p:sldId id="373" r:id="rId26"/>
    <p:sldId id="374" r:id="rId27"/>
    <p:sldId id="396" r:id="rId28"/>
    <p:sldId id="376" r:id="rId29"/>
    <p:sldId id="404" r:id="rId30"/>
    <p:sldId id="378" r:id="rId31"/>
    <p:sldId id="379" r:id="rId32"/>
    <p:sldId id="381" r:id="rId33"/>
    <p:sldId id="405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2000" autoAdjust="0"/>
  </p:normalViewPr>
  <p:slideViewPr>
    <p:cSldViewPr>
      <p:cViewPr varScale="1">
        <p:scale>
          <a:sx n="63" d="100"/>
          <a:sy n="63" d="100"/>
        </p:scale>
        <p:origin x="-108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r>
              <a:rPr lang="en-US" altLang="zh-CN" dirty="0" smtClean="0"/>
              <a:t>Xml</a:t>
            </a:r>
            <a:r>
              <a:rPr lang="zh-CN" altLang="en-US" dirty="0" smtClean="0"/>
              <a:t>约束是用来约束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文件什么可以写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什么不可以写</a:t>
            </a:r>
            <a:r>
              <a:rPr lang="en-US" altLang="zh-CN" dirty="0" smtClean="0"/>
              <a:t>.</a:t>
            </a:r>
          </a:p>
          <a:p>
            <a:pPr marL="228600" indent="-228600">
              <a:buNone/>
            </a:pPr>
            <a:r>
              <a:rPr lang="zh-CN" altLang="en-US" dirty="0" smtClean="0"/>
              <a:t>如果没有约束</a:t>
            </a:r>
            <a:r>
              <a:rPr lang="en-US" altLang="zh-CN" dirty="0" smtClean="0"/>
              <a:t>,Xml</a:t>
            </a:r>
            <a:r>
              <a:rPr lang="zh-CN" altLang="en-US" dirty="0" smtClean="0"/>
              <a:t>里面可以随意写任何标签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372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1</a:t>
            </a:r>
            <a:r>
              <a:rPr lang="en-US" altLang="zh-CN" dirty="0" smtClean="0"/>
              <a:t>.Xml</a:t>
            </a:r>
            <a:r>
              <a:rPr lang="zh-CN" altLang="en-US" dirty="0" smtClean="0"/>
              <a:t>解析方式</a:t>
            </a:r>
            <a:r>
              <a:rPr lang="en-US" altLang="zh-CN" dirty="0" smtClean="0"/>
              <a:t>:</a:t>
            </a:r>
          </a:p>
          <a:p>
            <a:pPr>
              <a:buFont typeface="Arial" charset="0"/>
              <a:buNone/>
            </a:pPr>
            <a:r>
              <a:rPr lang="en-US" dirty="0" smtClean="0"/>
              <a:t>	*</a:t>
            </a:r>
            <a:r>
              <a:rPr lang="en-US" baseline="0" dirty="0" smtClean="0"/>
              <a:t> Dom</a:t>
            </a:r>
            <a:r>
              <a:rPr lang="zh-CN" altLang="en-US" baseline="0" dirty="0" smtClean="0"/>
              <a:t>解析</a:t>
            </a:r>
            <a:endParaRPr lang="en-US" altLang="zh-CN" baseline="0" dirty="0" smtClean="0"/>
          </a:p>
          <a:p>
            <a:pPr>
              <a:buFont typeface="Arial" charset="0"/>
              <a:buNone/>
            </a:pPr>
            <a:r>
              <a:rPr lang="en-US" baseline="0" dirty="0" smtClean="0"/>
              <a:t>	</a:t>
            </a:r>
            <a:r>
              <a:rPr lang="zh-CN" altLang="en-US" baseline="0" dirty="0" smtClean="0"/>
              <a:t>* </a:t>
            </a:r>
            <a:r>
              <a:rPr lang="en-US" altLang="zh-CN" baseline="0" dirty="0" smtClean="0"/>
              <a:t>Sax</a:t>
            </a:r>
            <a:r>
              <a:rPr lang="zh-CN" altLang="en-US" baseline="0" dirty="0" smtClean="0"/>
              <a:t>解析</a:t>
            </a:r>
            <a:endParaRPr lang="en-US" altLang="zh-CN" baseline="0" dirty="0" smtClean="0"/>
          </a:p>
          <a:p>
            <a:pPr>
              <a:buFont typeface="Arial" charset="0"/>
              <a:buNone/>
            </a:pPr>
            <a:r>
              <a:rPr lang="en-US" baseline="0" dirty="0" smtClean="0"/>
              <a:t>2</a:t>
            </a:r>
            <a:r>
              <a:rPr lang="en-US" altLang="zh-CN" baseline="0" dirty="0" smtClean="0"/>
              <a:t>.</a:t>
            </a:r>
            <a:r>
              <a:rPr lang="zh-CN" altLang="en-US" baseline="0" dirty="0" smtClean="0"/>
              <a:t>区别</a:t>
            </a:r>
            <a:r>
              <a:rPr lang="en-US" altLang="zh-CN" baseline="0" dirty="0" smtClean="0"/>
              <a:t>:</a:t>
            </a:r>
          </a:p>
          <a:p>
            <a:pPr>
              <a:buFont typeface="Arial" charset="0"/>
              <a:buNone/>
            </a:pPr>
            <a:r>
              <a:rPr lang="en-US" baseline="0" dirty="0" smtClean="0"/>
              <a:t>	D</a:t>
            </a:r>
            <a:r>
              <a:rPr lang="en-US" altLang="zh-CN" baseline="0" dirty="0" smtClean="0"/>
              <a:t>om</a:t>
            </a:r>
            <a:r>
              <a:rPr lang="zh-CN" altLang="en-US" baseline="0" dirty="0" smtClean="0"/>
              <a:t>解析 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一次性加载整个文档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缺点会造成内存溢出</a:t>
            </a:r>
            <a:endParaRPr lang="en-US" altLang="zh-CN" baseline="0" dirty="0" smtClean="0"/>
          </a:p>
          <a:p>
            <a:pPr>
              <a:buFont typeface="Arial" charset="0"/>
              <a:buNone/>
            </a:pPr>
            <a:r>
              <a:rPr lang="en-US" baseline="0" dirty="0" smtClean="0"/>
              <a:t>	S</a:t>
            </a:r>
            <a:r>
              <a:rPr lang="en-US" altLang="zh-CN" baseline="0" dirty="0" smtClean="0"/>
              <a:t>ax</a:t>
            </a:r>
            <a:r>
              <a:rPr lang="zh-CN" altLang="en-US" baseline="0" dirty="0" smtClean="0"/>
              <a:t>解析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边读边解析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缺点不能进行增删改操作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CN" dirty="0" smtClean="0"/>
              <a:t>1. JAXP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sun</a:t>
            </a:r>
            <a:r>
              <a:rPr lang="zh-CN" altLang="en-US" dirty="0" smtClean="0"/>
              <a:t>公司提供的解析器，支持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sax</a:t>
            </a:r>
            <a:r>
              <a:rPr lang="zh-CN" altLang="en-US" dirty="0" smtClean="0"/>
              <a:t>两种思想 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2. DOM4J</a:t>
            </a:r>
            <a:r>
              <a:rPr lang="zh-CN" altLang="en-US" dirty="0" smtClean="0"/>
              <a:t>：一款非常优秀的解析器 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3. Jsoup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jsoup </a:t>
            </a:r>
            <a:r>
              <a:rPr lang="zh-CN" altLang="en-US" dirty="0" smtClean="0"/>
              <a:t>是一款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解析器，可直接解析某个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文本内容。它提供了一套非常省力的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，可通过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以及类似于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的操作方法来取出和操作数据。 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4. PULL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操作系统内置的解析器，</a:t>
            </a:r>
            <a:r>
              <a:rPr lang="en-US" altLang="zh-CN" dirty="0" smtClean="0"/>
              <a:t>sax</a:t>
            </a:r>
            <a:r>
              <a:rPr lang="zh-CN" altLang="en-US" dirty="0" smtClean="0"/>
              <a:t>方式的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21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xml</a:t>
            </a:r>
            <a:r>
              <a:rPr lang="zh-CN" altLang="en-US" baseline="0" dirty="0" smtClean="0"/>
              <a:t>是可扩展的标记语言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 用途 </a:t>
            </a:r>
            <a:r>
              <a:rPr lang="en-US" altLang="zh-CN" dirty="0" smtClean="0"/>
              <a:t>1.</a:t>
            </a:r>
            <a:r>
              <a:rPr lang="zh-CN" altLang="en-US" dirty="0" smtClean="0"/>
              <a:t>配置文件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传输数据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xml_&#32452;&#25104;&#37096;&#20998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xml_&#32422;&#26463;&#27010;&#36848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xml_&#32422;&#26463;_dtd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xml_&#32422;&#26463;_schema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xml_&#35299;&#26512;_&#35299;&#26512;&#26041;&#24335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xml_&#35299;&#26512;_&#24120;&#35265;&#30340;&#35299;&#26512;&#22120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xml_&#35299;&#26512;_Jsoup_&#24555;&#36895;&#20837;&#3837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xml_&#35299;&#26512;_Jsoup_Jsoup&#23545;&#35937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xml_&#35299;&#26512;_Jsoup_Document&#23545;&#35937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xml_&#35299;&#26512;_Jsoup_Element&#23545;&#35937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xml_&#35299;&#26512;_Jsoup_&#26681;&#25454;&#36873;&#25321;&#22120;&#26597;&#35810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xml_&#35299;&#26512;_Jsoup_&#26681;&#25454;Xpath&#26597;&#35810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xml_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xml_&#24555;&#36895;&#20837;&#38376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Day12_Xml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：了解什么是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276872"/>
            <a:ext cx="5580125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09013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_dtd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_schema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解析方式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：知道什么是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_dtd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知道什么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_schema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4077072"/>
            <a:ext cx="3812060" cy="209702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重点提示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Schema</a:t>
            </a:r>
            <a:r>
              <a:rPr lang="zh-CN" altLang="en-US" dirty="0" smtClean="0">
                <a:solidFill>
                  <a:schemeClr val="bg1"/>
                </a:solidFill>
              </a:rPr>
              <a:t>约束的语法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解析的方式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程度：知道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解析方式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解析方式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解析方式分别是什么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区别在哪里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常见的解析器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_Jsoup_Jsoup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3129692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用途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的约束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jsoup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解析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了解常见的解析器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常见的解析器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常见的解析器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常见的解析器有哪些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jsoup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jsoup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jsoup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对象的常用方法和属性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_Jsoup_Jsoup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17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_Jsoup_Document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_Jsoup_Element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_Jsoup_Document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_Jsoup_Document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对象常用方法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：熟练使用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_Jsoup_Element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_Jsoup_Element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950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对象常用方法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2889873" cy="3129692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概述（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语法（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重点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）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的约束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的解析思想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理解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Jsoup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解析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Xml(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重点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)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根据选择器查询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jsoup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根据选择器查询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语法的使用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_Jsoup_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95055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完整的解析代码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67294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xml_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：知道什么是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xml,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用途是什么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2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：掌握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基本格式的书写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基本格式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xml_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快速入门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2"/>
            <a:ext cx="5383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自己书写一个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1377</Words>
  <Application>Microsoft Office PowerPoint</Application>
  <PresentationFormat>全屏显示(4:3)</PresentationFormat>
  <Paragraphs>284</Paragraphs>
  <Slides>34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1.1 主要内容概述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1957</cp:revision>
  <dcterms:created xsi:type="dcterms:W3CDTF">2015-06-29T07:19:00Z</dcterms:created>
  <dcterms:modified xsi:type="dcterms:W3CDTF">2018-07-08T17:40:25Z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