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5" r:id="rId10"/>
    <p:sldId id="331" r:id="rId11"/>
    <p:sldId id="332" r:id="rId12"/>
    <p:sldId id="385" r:id="rId13"/>
    <p:sldId id="356" r:id="rId14"/>
    <p:sldId id="357" r:id="rId15"/>
    <p:sldId id="393" r:id="rId16"/>
    <p:sldId id="336" r:id="rId17"/>
    <p:sldId id="337" r:id="rId18"/>
    <p:sldId id="338" r:id="rId19"/>
    <p:sldId id="339" r:id="rId20"/>
    <p:sldId id="394" r:id="rId21"/>
    <p:sldId id="395" r:id="rId22"/>
    <p:sldId id="367" r:id="rId23"/>
    <p:sldId id="368" r:id="rId24"/>
    <p:sldId id="369" r:id="rId25"/>
    <p:sldId id="392" r:id="rId26"/>
    <p:sldId id="387" r:id="rId27"/>
    <p:sldId id="388" r:id="rId28"/>
    <p:sldId id="373" r:id="rId29"/>
    <p:sldId id="374" r:id="rId30"/>
    <p:sldId id="396" r:id="rId31"/>
    <p:sldId id="376" r:id="rId32"/>
    <p:sldId id="377" r:id="rId33"/>
    <p:sldId id="389" r:id="rId34"/>
    <p:sldId id="390" r:id="rId35"/>
    <p:sldId id="378" r:id="rId36"/>
    <p:sldId id="379" r:id="rId37"/>
    <p:sldId id="381" r:id="rId38"/>
    <p:sldId id="397" r:id="rId39"/>
    <p:sldId id="382" r:id="rId40"/>
    <p:sldId id="398" r:id="rId41"/>
    <p:sldId id="25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78769" autoAdjust="0"/>
  </p:normalViewPr>
  <p:slideViewPr>
    <p:cSldViewPr>
      <p:cViewPr varScale="1">
        <p:scale>
          <a:sx n="57" d="100"/>
          <a:sy n="57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undefined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7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Javascript:</a:t>
            </a:r>
            <a:r>
              <a:rPr lang="zh-CN" altLang="en-US" dirty="0"/>
              <a:t>客户端脚本语言</a:t>
            </a:r>
            <a:r>
              <a:rPr lang="en-US" altLang="zh-CN" dirty="0"/>
              <a:t>,</a:t>
            </a:r>
            <a:r>
              <a:rPr lang="zh-CN" altLang="en-US" dirty="0"/>
              <a:t>作用与</a:t>
            </a:r>
            <a:r>
              <a:rPr lang="en-US" altLang="zh-CN" dirty="0"/>
              <a:t>html</a:t>
            </a:r>
            <a:r>
              <a:rPr lang="zh-CN" altLang="en-US" dirty="0"/>
              <a:t>交互</a:t>
            </a:r>
            <a:r>
              <a:rPr lang="en-US" altLang="zh-CN" dirty="0"/>
              <a:t>,</a:t>
            </a:r>
            <a:r>
              <a:rPr lang="zh-CN" altLang="en-US" dirty="0"/>
              <a:t>让页面具有动态效果</a:t>
            </a:r>
            <a:r>
              <a:rPr lang="en-US" altLang="zh-CN" dirty="0"/>
              <a:t>,</a:t>
            </a:r>
            <a:r>
              <a:rPr lang="zh-CN" altLang="en-US" dirty="0"/>
              <a:t>增强用户体验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JavaScript_&#35821;&#27861;_&#27880;&#37322;&amp;&#25968;&#25454;&#31867;&#2241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JavaScript_&#35821;&#27861;_&#21464;&#3732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JavaScript_&#35821;&#27861;_&#21464;&#37327;_typeof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JavaScript_&#35821;&#27861;_&#19968;&#20803;&#36816;&#31639;&#315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JavaScript_&#35821;&#27861;_&#31639;&#25968;&amp;&#27604;&#36739;&#36816;&#31639;&#3152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JavaScript_&#35821;&#27861;_&#36923;&#36753;&#36816;&#31639;&#315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avaScript_&#35821;&#27861;_&#19977;&#20803;&#36816;&#31639;&#3152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avaScript_&#35821;&#27861;_&#29305;&#27530;&#35821;&#2786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avaScript_&#35821;&#27861;_&#27969;&#31243;&#25511;&#21046;&#35821;&#2147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avaScript_&#35821;&#27861;_&#32451;&#20064;_99&#20056;&#27861;&#3492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avaScript_&#23545;&#35937;_Function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avaScript_&#23545;&#35937;_Array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JavaScript_&#23545;&#35937;_Date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JavaScript_&#23545;&#35937;_Math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JavaScript_&#23545;&#35937;_RegExp1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JavaScript_&#23545;&#35937;_RegExp2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_JavaScript_&#23545;&#35937;_RegExp3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_JavaScript_&#23545;&#35937;_Global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JavaScript_&#31616;&#2017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JavaScript_&#21457;&#23637;&#2149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JavaScript_&#35821;&#27861;_&#19982;html&#32467;&#21512;&#26041;&#2433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Day09_javaScript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_typeof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的基本类型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五种原始类型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五种原始类型有哪些？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13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_typeof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学习目标：掌握一元运算符的使用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三元运算符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学习目标：掌握基本运算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学习目标：能够使用逻辑运算符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学习目标：能够使用三元运算符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三元运算符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的基本语法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的基本数据类型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常用的对象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学习目标：知道特殊语法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特殊语法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运算符练习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练习所讲的运算符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_99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_Function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学习目标：能够使用流程控制语句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乘法表的书写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_99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_99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2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_Function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9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_Function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练习创建函数的几种方式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_Array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_Date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_Math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学习目标：使用数组对象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_Array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234520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基本语法（重要）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基本数据类型（重要）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常用对象（重点）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_Array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练习数组对象常用方法和属性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_Date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_Math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_Math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21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_RegExp2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_RegExp3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_Global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知道什么是正则对象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_RegExp3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_RegExp3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练习正则表达式对象的方法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发展史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JavaScript_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掌握全局对象的方法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_Global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学习目标：了解发展历史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发展史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的结合方式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JavaScript_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1105</Words>
  <Application>Microsoft Office PowerPoint</Application>
  <PresentationFormat>全屏显示(4:3)</PresentationFormat>
  <Paragraphs>330</Paragraphs>
  <Slides>41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主要内容概述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1661</cp:revision>
  <dcterms:created xsi:type="dcterms:W3CDTF">2015-06-29T07:19:00Z</dcterms:created>
  <dcterms:modified xsi:type="dcterms:W3CDTF">2018-07-09T03:47:40Z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