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59" r:id="rId9"/>
    <p:sldId id="410" r:id="rId10"/>
    <p:sldId id="389" r:id="rId11"/>
    <p:sldId id="392" r:id="rId12"/>
    <p:sldId id="393" r:id="rId13"/>
    <p:sldId id="332" r:id="rId14"/>
    <p:sldId id="411" r:id="rId15"/>
    <p:sldId id="356" r:id="rId16"/>
    <p:sldId id="412" r:id="rId17"/>
    <p:sldId id="372" r:id="rId18"/>
    <p:sldId id="337" r:id="rId19"/>
    <p:sldId id="362" r:id="rId20"/>
    <p:sldId id="338" r:id="rId21"/>
    <p:sldId id="339" r:id="rId22"/>
    <p:sldId id="364" r:id="rId23"/>
    <p:sldId id="374" r:id="rId24"/>
    <p:sldId id="373" r:id="rId25"/>
    <p:sldId id="375" r:id="rId26"/>
    <p:sldId id="379" r:id="rId27"/>
    <p:sldId id="380" r:id="rId28"/>
    <p:sldId id="382" r:id="rId29"/>
    <p:sldId id="400" r:id="rId30"/>
    <p:sldId id="401" r:id="rId31"/>
    <p:sldId id="404" r:id="rId32"/>
    <p:sldId id="406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94249" autoAdjust="0"/>
  </p:normalViewPr>
  <p:slideViewPr>
    <p:cSldViewPr>
      <p:cViewPr varScale="1">
        <p:scale>
          <a:sx n="68" d="100"/>
          <a:sy n="68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9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8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Filter_&#32454;&#33410;_&#25191;&#34892;&#27969;&#31243;&amp;&#29983;&#21629;&#21608;&#2639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Filter_&#32454;&#33410;_&#36807;&#28388;&#22120;&#25318;&#25130;&#36335;&#24452;&#37197;&#3262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Filter_&#32454;&#33410;_&#36807;&#28388;&#22120;&#25318;&#25130;&#26041;&#24335;&#37197;&#3262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Filter_&#32454;&#33410;_&#36807;&#28388;&#22120;&#38142;(&#22810;&#20010;&#36807;&#28388;&#22120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Filter_&#26696;&#20363;1_&#30331;&#24405;&#39564;&#35777;_&#20998;&#26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Filter_&#26696;&#20363;1_&#30331;&#24405;&#39564;&#35777;_&#20195;&#30721;&#23454;&#296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Filter_&#26696;&#20363;2_&#36807;&#28388;&#25935;&#24863;&#35789;&#27719;_&#20998;&#2651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21160;&#24577;&#20195;&#29702;1_&#22522;&#26412;&#23454;&#29616;&#27493;&#39588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&#21160;&#24577;&#20195;&#29702;2_&#22686;&#24378;&#26041;&#27861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Filter_&#26696;&#20363;2_&#36807;&#28388;&#25935;&#24863;&#35789;&#27719;_&#23454;&#296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Listener_&#27010;&#36848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Listener_ServletContextListener&#20351;&#2999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Filter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Filter_&#24555;&#36895;&#20837;&#38376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Filter_&#32454;&#33410;_web.xml&#37197;&#32622;&#26041;&#2433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day19_Filter&amp;Listener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68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Filter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执行流程及详细配置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过滤器拦截路径配置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过滤器拦截方式配置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学习目标：理解过滤器的执行流程和生命周期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请描述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的执行流程？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C2CCAA7-9FA0-461F-AF74-BCF25289A0D8}"/>
              </a:ext>
            </a:extLst>
          </p:cNvPr>
          <p:cNvSpPr/>
          <p:nvPr/>
        </p:nvSpPr>
        <p:spPr>
          <a:xfrm>
            <a:off x="3400035" y="3241702"/>
            <a:ext cx="57325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请描述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的生命周期？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2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学习目标：理解并掌握过滤器拦截路径如何配置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过滤器拦截路径配置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过滤器拦截路径配置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过滤器的拦截路径有几种配置方式？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64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学习目标：理解并掌握过滤器拦截方式如何配置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过滤器拦截方式配置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分注解形式和</a:t>
            </a:r>
            <a:r>
              <a:rPr lang="en-US" altLang="zh-CN" b="1" dirty="0">
                <a:solidFill>
                  <a:schemeClr val="bg1"/>
                </a:solidFill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</a:rPr>
              <a:t>形式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过滤器拦截方式配置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过滤器的拦截方式有哪些？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45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登陆验证案例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多个过滤器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登录验证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登录验证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学习目标：理解过滤器链的概念及过滤器链中过滤器的执行顺序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多个过滤器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过滤器链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多个过滤器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过滤器链中的过滤器执行顺序如何决定？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485848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理解并掌握如何编写一个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349895" y="3274423"/>
            <a:ext cx="7564808" cy="359703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Filter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的各项配置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1" name="TextBox 128"/>
          <p:cNvSpPr txBox="1"/>
          <p:nvPr/>
        </p:nvSpPr>
        <p:spPr>
          <a:xfrm>
            <a:off x="1349895" y="3867886"/>
            <a:ext cx="557971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理解并完成登陆验证案例和过滤敏感词汇案例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E6313BF-A951-4220-B200-06673BC0D516}"/>
              </a:ext>
            </a:extLst>
          </p:cNvPr>
          <p:cNvSpPr/>
          <p:nvPr/>
        </p:nvSpPr>
        <p:spPr>
          <a:xfrm>
            <a:off x="1328054" y="4383458"/>
            <a:ext cx="5886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动态代理增强某个方法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FE4CD2-045F-40BE-AE6F-22D7CC3BD726}"/>
              </a:ext>
            </a:extLst>
          </p:cNvPr>
          <p:cNvSpPr/>
          <p:nvPr/>
        </p:nvSpPr>
        <p:spPr>
          <a:xfrm>
            <a:off x="1349894" y="4908660"/>
            <a:ext cx="5579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ServletContextListener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学习目标：了解登陆案例的需求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登录验证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学习目标：能够实现登陆验证的案例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登录验证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登录验证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练习登陆验证案例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8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261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过滤敏感词汇案例及动态代理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过滤敏感词汇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基本实现步骤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学习目标：了解敏感词汇过滤案例的需求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过滤敏感词汇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学习目标：理解动态代理的实现步骤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基本实现步骤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过滤敏感词汇案例及动态代理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过滤敏感词汇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学习目标：理解动态代理如何增强某个方法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增强方法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学习目标：实现过滤敏感词汇的案例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过滤敏感词汇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627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过滤敏感词汇案例和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ServletContextListener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84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练习过滤敏感词汇案例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Listener_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Listener_ServletContextListener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282191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Filter</a:t>
            </a:r>
            <a:r>
              <a:rPr lang="zh-CN" altLang="en-US" sz="2000" dirty="0"/>
              <a:t>快速入门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Filter</a:t>
            </a:r>
            <a:r>
              <a:rPr lang="zh-CN" altLang="en-US" sz="2000" dirty="0"/>
              <a:t>在</a:t>
            </a:r>
            <a:r>
              <a:rPr lang="en-US" altLang="zh-CN" sz="2000" dirty="0"/>
              <a:t>web.xml</a:t>
            </a:r>
            <a:r>
              <a:rPr lang="zh-CN" altLang="en-US" sz="2000" dirty="0"/>
              <a:t>中的各项配置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Filter</a:t>
            </a:r>
            <a:r>
              <a:rPr lang="zh-CN" altLang="en-US" sz="2000" dirty="0"/>
              <a:t>的执行流程和生命周期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Filter</a:t>
            </a:r>
            <a:r>
              <a:rPr lang="zh-CN" altLang="en-US" sz="2000" dirty="0"/>
              <a:t>拦截路径配置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登陆验证案例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敏感词汇案例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动态代理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ServletContextListener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练习过滤敏感词汇案例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练习过滤敏感词汇的案例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214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Listener_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ServletContextListener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Listener_ServletContextListener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31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Filter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Filter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Filter_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_web.xml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学习目标：了解今日内容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过滤器可以拦截请求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学习目标：理解并掌握如何编写一个过滤器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Filter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接口并复写方法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配置拦截路径（两种配置方式：注解和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Filter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快速入门：写一个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3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中如何配置过滤器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Filter_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_web.xml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配置方式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6139</TotalTime>
  <Words>1039</Words>
  <Application>Microsoft Office PowerPoint</Application>
  <PresentationFormat>全屏显示(4:3)</PresentationFormat>
  <Paragraphs>292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1722</cp:revision>
  <dcterms:created xsi:type="dcterms:W3CDTF">2015-06-29T07:19:00Z</dcterms:created>
  <dcterms:modified xsi:type="dcterms:W3CDTF">2018-07-03T04:33:50Z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