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4" r:id="rId3"/>
    <p:sldId id="266" r:id="rId4"/>
    <p:sldId id="388" r:id="rId5"/>
    <p:sldId id="268" r:id="rId6"/>
    <p:sldId id="330" r:id="rId7"/>
    <p:sldId id="391" r:id="rId8"/>
    <p:sldId id="354" r:id="rId9"/>
    <p:sldId id="359" r:id="rId10"/>
    <p:sldId id="410" r:id="rId11"/>
    <p:sldId id="389" r:id="rId12"/>
    <p:sldId id="392" r:id="rId13"/>
    <p:sldId id="332" r:id="rId14"/>
    <p:sldId id="367" r:id="rId15"/>
    <p:sldId id="356" r:id="rId16"/>
    <p:sldId id="372" r:id="rId17"/>
    <p:sldId id="337" r:id="rId18"/>
    <p:sldId id="338" r:id="rId19"/>
    <p:sldId id="339" r:id="rId20"/>
    <p:sldId id="394" r:id="rId21"/>
    <p:sldId id="374" r:id="rId22"/>
    <p:sldId id="373" r:id="rId23"/>
    <p:sldId id="375" r:id="rId24"/>
    <p:sldId id="376" r:id="rId25"/>
    <p:sldId id="398" r:id="rId26"/>
    <p:sldId id="379" r:id="rId27"/>
    <p:sldId id="380" r:id="rId28"/>
    <p:sldId id="411" r:id="rId29"/>
    <p:sldId id="382" r:id="rId30"/>
    <p:sldId id="384" r:id="rId31"/>
    <p:sldId id="401" r:id="rId32"/>
    <p:sldId id="400" r:id="rId33"/>
    <p:sldId id="402" r:id="rId34"/>
    <p:sldId id="403" r:id="rId35"/>
    <p:sldId id="404" r:id="rId36"/>
    <p:sldId id="405" r:id="rId37"/>
    <p:sldId id="406" r:id="rId38"/>
    <p:sldId id="407" r:id="rId39"/>
    <p:sldId id="25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3321" autoAdjust="0"/>
  </p:normalViewPr>
  <p:slideViewPr>
    <p:cSldViewPr>
      <p:cViewPr varScale="1">
        <p:scale>
          <a:sx n="67" d="100"/>
          <a:sy n="67" d="100"/>
        </p:scale>
        <p:origin x="9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59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5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5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4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0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55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JQuery&#23545;&#35937;&#21644;JS&#23545;&#35937;&#21306;&#21035;&#19982;&#36716;&#2544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JQuery&#20107;&#20214;&#32465;&#23450;&amp;&#20837;&#21475;&#20989;&#25968;&amp;&#26679;&#24335;&#25511;&#21046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JQuery_&#36873;&#25321;&#22120;_&#22522;&#26412;&#36873;&#25321;&#2212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JQuery_&#36873;&#25321;&#22120;_&#23618;&#32423;&#36873;&#25321;&#22120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JQuery_&#36873;&#25321;&#22120;_&#23646;&#24615;&#36873;&#25321;&#22120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JQuery_&#36873;&#25321;&#22120;_&#36807;&#28388;&#36873;&#25321;&#2212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JQuery_&#36873;&#25321;&#22120;_&#34920;&#21333;&#36807;&#28388;&#36873;&#25321;&#22120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JQuery_DOM&#25805;&#20316;_&#20869;&#23481;&#25805;&#20316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JQuery_DOM&#25805;&#20316;_&#23646;&#24615;&#25805;&#20316;_&#36890;&#29992;&#23646;&#24615;&#25805;&#2031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JQuery_DOM&#25805;&#20316;_&#23646;&#24615;&#25805;&#20316;_class&#23646;&#24615;&#25805;&#20316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JQuery_DOM&#25805;&#20316;_&#23646;&#24615;&#25805;&#20316;_CRUD&#25805;&#20316;1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JQuery_DOM&#25805;&#20316;_&#23646;&#24615;&#25805;&#20316;_CRUD&#25805;&#20316;2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JQuery_&#26696;&#20363;_&#38548;&#34892;&#25442;&#33394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JQuery_&#26696;&#20363;_&#20840;&#36873;&#20840;&#19981;&#36873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JQuery_&#26696;&#20363;_qq&#34920;&#24773;&#36873;&#25321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JQuery_&#26696;&#20363;_&#19979;&#25289;&#21015;&#34920;&#36873;&#20013;&#26465;&#30446;&#24038;&#21491;&#31227;&#21160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JQuery_&#27010;&#2456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JQuery_&#24555;&#36895;&#20837;&#38376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day20_JQuery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对象和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对象的区别及如何转换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JQuery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对象区别与转换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3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097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的使用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4842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JQuery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入口函数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样式控制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基本选择器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层级选择器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的事件绑定方式，入口函数和样式控制方法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JQuery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入口函数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样式控制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的基本选择器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基本选择器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无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基本选择器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2032749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的基本选择器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67544" y="1789945"/>
            <a:ext cx="2304256" cy="2055268"/>
            <a:chOff x="829871" y="4136673"/>
            <a:chExt cx="2232248" cy="2016224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62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的层级选择器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层级选择器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</a:rPr>
              <a:t>无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823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选择器加强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属性选择器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过滤选择器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表单过滤选择器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的属性选择器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属性选择器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的过滤选择器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过滤选择器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表单过滤选择器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表单过滤选择器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307255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349895" y="3274423"/>
            <a:ext cx="7564808" cy="359703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事件绑定，入口函数，样式控制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1" name="TextBox 128"/>
          <p:cNvSpPr txBox="1"/>
          <p:nvPr/>
        </p:nvSpPr>
        <p:spPr>
          <a:xfrm>
            <a:off x="1349895" y="4148465"/>
            <a:ext cx="281607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的选择器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8">
            <a:extLst>
              <a:ext uri="{FF2B5EF4-FFF2-40B4-BE49-F238E27FC236}">
                <a16:creationId xmlns:a16="http://schemas.microsoft.com/office/drawing/2014/main" id="{F6ED2E4F-B189-4F12-9052-5C4A110A6582}"/>
              </a:ext>
            </a:extLst>
          </p:cNvPr>
          <p:cNvSpPr txBox="1"/>
          <p:nvPr/>
        </p:nvSpPr>
        <p:spPr>
          <a:xfrm>
            <a:off x="1349895" y="4793855"/>
            <a:ext cx="3213616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操作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>
            <a:extLst>
              <a:ext uri="{FF2B5EF4-FFF2-40B4-BE49-F238E27FC236}">
                <a16:creationId xmlns:a16="http://schemas.microsoft.com/office/drawing/2014/main" id="{C5C71F58-B4FA-4257-B64C-4AA62D615BC3}"/>
              </a:ext>
            </a:extLst>
          </p:cNvPr>
          <p:cNvSpPr txBox="1"/>
          <p:nvPr/>
        </p:nvSpPr>
        <p:spPr>
          <a:xfrm>
            <a:off x="1349895" y="5553417"/>
            <a:ext cx="7278896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完成隔行换色，全选全不选，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QQ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表情选择，下拉列表等案例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表单过滤选择器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练习属性选择器，过滤选择器，表单过滤选择器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55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8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DOM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操作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202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JQuery_DOM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内容操作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JQuery_DOM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通用属性操作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JQuery_DOM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操作元素内容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JQuery_DOM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内容操作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操作通用的属性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JQuery_DOM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通用属性操作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JQuery_DOM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_class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JQuery_DOM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_class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的属性操作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18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8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DOM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操作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491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JQuery_DOM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_CRUD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JQuery_DOM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_CRUD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隔行换色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对页面元素的操作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JQuery_DOM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_CRUD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JQuery_DOM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_CRUD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286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对元素的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JQuery_DOM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_CRUD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251413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jQuery</a:t>
            </a:r>
            <a:r>
              <a:rPr lang="zh-CN" altLang="en-US" sz="2000" dirty="0"/>
              <a:t>对象和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jQuery</a:t>
            </a:r>
            <a:r>
              <a:rPr lang="zh-CN" altLang="en-US" sz="2000" dirty="0"/>
              <a:t>事件绑定，入口函数，样式控制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jQuery</a:t>
            </a:r>
            <a:r>
              <a:rPr lang="zh-CN" altLang="en-US" sz="2000" dirty="0"/>
              <a:t>选择器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jQuery</a:t>
            </a:r>
            <a:r>
              <a:rPr lang="zh-CN" altLang="en-US" sz="2000" dirty="0"/>
              <a:t>的</a:t>
            </a:r>
            <a:r>
              <a:rPr lang="en-US" altLang="zh-CN" sz="2000" dirty="0"/>
              <a:t>DOM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表格隔行换色案例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全选全不选案例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QQ</a:t>
            </a:r>
            <a:r>
              <a:rPr lang="zh-CN" altLang="en-US" sz="2000" dirty="0"/>
              <a:t>表情选择案例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下拉列表左右选择案例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学习目标：实现隔行换色案例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隔行换色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隔行换色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练习隔行换色案例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214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789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851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全选全不选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表情选择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下拉列表选中条目左右移动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755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学习目标：实现全选全不选案例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全选全不选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8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全选全不选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练习全选全不选案例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03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表情选择案例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表情选择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6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表情选择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表情选择案例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663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学习目标：实现下拉列表左右移动案例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下拉列表选中条目左右移动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3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下拉列表选中条目左右移动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练习下拉列表左右选择案例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503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405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快速入门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JQuery_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JQuery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对象区别与转换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学习目标：了解今日课程内容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的概念和作用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23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学习目标：能够快速使用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如何选择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的版本？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JQuery_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2032749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快速使用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写一个小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</a:t>
            </a: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67544" y="1789945"/>
            <a:ext cx="2304256" cy="2055268"/>
            <a:chOff x="829871" y="4136673"/>
            <a:chExt cx="2232248" cy="2016224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433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6105</TotalTime>
  <Words>1274</Words>
  <Application>Microsoft Office PowerPoint</Application>
  <PresentationFormat>全屏显示(4:3)</PresentationFormat>
  <Paragraphs>365</Paragraphs>
  <Slides>39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1814</cp:revision>
  <dcterms:created xsi:type="dcterms:W3CDTF">2015-06-29T07:19:00Z</dcterms:created>
  <dcterms:modified xsi:type="dcterms:W3CDTF">2018-07-05T10:39:36Z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