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4" r:id="rId3"/>
    <p:sldId id="266" r:id="rId4"/>
    <p:sldId id="388" r:id="rId5"/>
    <p:sldId id="268" r:id="rId6"/>
    <p:sldId id="330" r:id="rId7"/>
    <p:sldId id="365" r:id="rId8"/>
    <p:sldId id="354" r:id="rId9"/>
    <p:sldId id="410" r:id="rId10"/>
    <p:sldId id="389" r:id="rId11"/>
    <p:sldId id="392" r:id="rId12"/>
    <p:sldId id="332" r:id="rId13"/>
    <p:sldId id="356" r:id="rId14"/>
    <p:sldId id="368" r:id="rId15"/>
    <p:sldId id="372" r:id="rId16"/>
    <p:sldId id="337" r:id="rId17"/>
    <p:sldId id="338" r:id="rId18"/>
    <p:sldId id="339" r:id="rId19"/>
    <p:sldId id="364" r:id="rId20"/>
    <p:sldId id="374" r:id="rId21"/>
    <p:sldId id="373" r:id="rId22"/>
    <p:sldId id="395" r:id="rId23"/>
    <p:sldId id="375" r:id="rId24"/>
    <p:sldId id="376" r:id="rId25"/>
    <p:sldId id="398" r:id="rId26"/>
    <p:sldId id="379" r:id="rId27"/>
    <p:sldId id="380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71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show(),hide(),toggle()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JQuery_&#36941;&#21382;1_for&#24490;&#2961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JQuery_&#36941;&#21382;2_each&#26041;&#278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JQuery_&#36941;&#21382;3_&#20840;&#23616;each&amp;forof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JQuery_&#20107;&#20214;&#32465;&#23450;1_&#26631;&#20934;&#26041;&#2433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JQuery_&#20107;&#20214;&#32465;&#23450;2_on&amp;off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JQuery_&#20107;&#20214;&#32465;&#23450;3_&#20107;&#20214;&#20999;&#2544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Query_&#26696;&#20363;1_&#24191;&#21578;&#26174;&#31034;&#21644;&#38544;&#3425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Query_&#26696;&#20363;2_&#25277;&#22870;_&#28436;&#3103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Query_&#26696;&#20363;2_&#25277;&#22870;_&#23454;&#296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Query_&#25554;&#20214;&#26426;&#2104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JQuery_&#21160;&#30011;1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JQuery_&#21160;&#30011;2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97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的遍历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24862" y="1891745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1_for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2_each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each&amp;forof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1_for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初始化值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循环结束条件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步长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each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2_each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jq</a:t>
            </a:r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en-US" altLang="zh-CN" dirty="0">
                <a:solidFill>
                  <a:schemeClr val="bg1"/>
                </a:solidFill>
              </a:rPr>
              <a:t>.each(callback)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each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forof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each&amp;forof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$.each(object, [callback])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for(</a:t>
            </a:r>
            <a:r>
              <a:rPr lang="zh-CN" altLang="en-US" b="1" dirty="0">
                <a:solidFill>
                  <a:schemeClr val="bg1"/>
                </a:solidFill>
              </a:rPr>
              <a:t>元素对象 </a:t>
            </a:r>
            <a:r>
              <a:rPr lang="en-US" altLang="zh-CN" b="1" dirty="0">
                <a:solidFill>
                  <a:schemeClr val="bg1"/>
                </a:solidFill>
              </a:rPr>
              <a:t>of </a:t>
            </a:r>
            <a:r>
              <a:rPr lang="zh-CN" altLang="en-US" b="1" dirty="0">
                <a:solidFill>
                  <a:schemeClr val="bg1"/>
                </a:solidFill>
              </a:rPr>
              <a:t>容器对象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each&amp;forof</a:t>
            </a:r>
          </a:p>
        </p:txBody>
      </p:sp>
      <p:sp>
        <p:nvSpPr>
          <p:cNvPr id="8" name="矩形 7"/>
          <p:cNvSpPr/>
          <p:nvPr/>
        </p:nvSpPr>
        <p:spPr>
          <a:xfrm>
            <a:off x="3183355" y="2924944"/>
            <a:ext cx="594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  <p:sp>
        <p:nvSpPr>
          <p:cNvPr id="11" name="椭圆 10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364088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2492896"/>
            <a:ext cx="2304256" cy="2055268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55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713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的事件绑定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2_on&amp;off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事件切换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绑定事件的标准方式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标准方式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事件方法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方法绑定事件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2_on&amp;off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.on("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.off("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事件切换的函数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事件切换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.toggle(fn1,fn2...)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事件切换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绑定事件的几种形式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8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294886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的动画函数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349895" y="3274423"/>
            <a:ext cx="7564808" cy="359703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遍历的方式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" panose="020F0502020204030203" pitchFamily="34" charset="0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41" name="TextBox 128"/>
          <p:cNvSpPr txBox="1"/>
          <p:nvPr/>
        </p:nvSpPr>
        <p:spPr>
          <a:xfrm>
            <a:off x="1349895" y="4148465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掌握</a:t>
            </a:r>
            <a:r>
              <a:rPr lang="en-US" altLang="zh-CN" sz="2000" dirty="0">
                <a:latin typeface="+mn-ea"/>
              </a:rPr>
              <a:t>jQuery</a:t>
            </a:r>
            <a:r>
              <a:rPr lang="zh-CN" altLang="en-US" sz="2000" dirty="0">
                <a:latin typeface="+mn-ea"/>
              </a:rPr>
              <a:t>事件绑定的几种写法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重点</a:t>
            </a:r>
            <a:r>
              <a:rPr lang="en-US" altLang="zh-CN" sz="2000" dirty="0">
                <a:latin typeface="+mn-ea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28">
            <a:extLst>
              <a:ext uri="{FF2B5EF4-FFF2-40B4-BE49-F238E27FC236}">
                <a16:creationId xmlns:a16="http://schemas.microsoft.com/office/drawing/2014/main" id="{E92E5BDE-0DCA-4AF1-A10D-BD0C72525679}"/>
              </a:ext>
            </a:extLst>
          </p:cNvPr>
          <p:cNvSpPr txBox="1"/>
          <p:nvPr/>
        </p:nvSpPr>
        <p:spPr>
          <a:xfrm>
            <a:off x="1349895" y="4793855"/>
            <a:ext cx="1988986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完成抽奖案例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>
            <a:extLst>
              <a:ext uri="{FF2B5EF4-FFF2-40B4-BE49-F238E27FC236}">
                <a16:creationId xmlns:a16="http://schemas.microsoft.com/office/drawing/2014/main" id="{B0DD9892-CE08-4F17-BEA0-54B243E76714}"/>
              </a:ext>
            </a:extLst>
          </p:cNvPr>
          <p:cNvSpPr txBox="1"/>
          <p:nvPr/>
        </p:nvSpPr>
        <p:spPr>
          <a:xfrm>
            <a:off x="1349894" y="5413477"/>
            <a:ext cx="251445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了解</a:t>
            </a:r>
            <a:r>
              <a:rPr lang="en-US" altLang="zh-CN" sz="2000" dirty="0"/>
              <a:t>jQuery</a:t>
            </a:r>
            <a:r>
              <a:rPr lang="zh-CN" altLang="en-US" sz="2000" dirty="0"/>
              <a:t>的插件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789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广告显示和隐藏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学习目标：完成广告显示和隐藏的案例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广告显示和隐藏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广告显示和隐藏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练习广告显示和隐藏案例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75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学习目标：了解抽奖案例的需求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学习目标：完成抽奖案例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练习抽奖案例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18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789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插件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插件机制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的插件机制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插件机制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$.fn.extend(object)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$.extend(object)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189858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的动画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的遍历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的事件绑定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实现元素显示和隐藏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实现抽奖案例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的插件机制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97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的动画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学习目标：了解今日课程内容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默认显示和隐藏的方式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show(),hide()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默认显示和隐藏的方法有哪些？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学习目标：掌握滑动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淡入淡出等方法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slideDown()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slideUp()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fadeIn()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fadeout()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的动画函数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21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</TotalTime>
  <Words>881</Words>
  <Application>Microsoft Office PowerPoint</Application>
  <PresentationFormat>全屏显示(4:3)</PresentationFormat>
  <Paragraphs>251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1813</cp:revision>
  <dcterms:created xsi:type="dcterms:W3CDTF">2015-06-29T07:19:00Z</dcterms:created>
  <dcterms:modified xsi:type="dcterms:W3CDTF">2018-07-16T14:27:39Z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