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9" r:id="rId10"/>
    <p:sldId id="355" r:id="rId11"/>
    <p:sldId id="391" r:id="rId12"/>
    <p:sldId id="331" r:id="rId13"/>
    <p:sldId id="332" r:id="rId14"/>
    <p:sldId id="356" r:id="rId15"/>
    <p:sldId id="386" r:id="rId16"/>
    <p:sldId id="336" r:id="rId17"/>
    <p:sldId id="337" r:id="rId18"/>
    <p:sldId id="371" r:id="rId19"/>
    <p:sldId id="338" r:id="rId20"/>
    <p:sldId id="363" r:id="rId21"/>
    <p:sldId id="339" r:id="rId22"/>
    <p:sldId id="367" r:id="rId23"/>
    <p:sldId id="368" r:id="rId24"/>
    <p:sldId id="372" r:id="rId25"/>
    <p:sldId id="369" r:id="rId26"/>
    <p:sldId id="392" r:id="rId27"/>
    <p:sldId id="373" r:id="rId28"/>
    <p:sldId id="374" r:id="rId29"/>
    <p:sldId id="377" r:id="rId30"/>
    <p:sldId id="376" r:id="rId31"/>
    <p:sldId id="378" r:id="rId32"/>
    <p:sldId id="379" r:id="rId33"/>
    <p:sldId id="381" r:id="rId34"/>
    <p:sldId id="393" r:id="rId35"/>
    <p:sldId id="394" r:id="rId36"/>
    <p:sldId id="25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78923" autoAdjust="0"/>
  </p:normalViewPr>
  <p:slideViewPr>
    <p:cSldViewPr>
      <p:cViewPr varScale="1">
        <p:scale>
          <a:sx n="53" d="100"/>
          <a:sy n="53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440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</a:t>
            </a:r>
            <a:r>
              <a:rPr lang="zh-CN" altLang="en-US" dirty="0" smtClean="0"/>
              <a:t>层叠样式表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作用给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标签设置样式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结合方式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四种结合方式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内部使用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外部方式三种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*</a:t>
            </a:r>
            <a:r>
              <a:rPr lang="zh-CN" altLang="en-US" baseline="0" dirty="0" smtClean="0"/>
              <a:t> 使用</a:t>
            </a:r>
            <a:r>
              <a:rPr lang="en-US" altLang="zh-CN" baseline="0" dirty="0" smtClean="0"/>
              <a:t>style</a:t>
            </a:r>
            <a:r>
              <a:rPr lang="zh-CN" altLang="en-US" baseline="0" dirty="0" smtClean="0"/>
              <a:t>标签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* 使用</a:t>
            </a:r>
            <a:r>
              <a:rPr lang="en-US" altLang="zh-CN" baseline="0" dirty="0" smtClean="0"/>
              <a:t>link</a:t>
            </a:r>
            <a:r>
              <a:rPr lang="zh-CN" altLang="en-US" baseline="0" dirty="0" smtClean="0"/>
              <a:t>标签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* 使用</a:t>
            </a:r>
            <a:r>
              <a:rPr lang="en-US" altLang="zh-CN" baseline="0" dirty="0" smtClean="0"/>
              <a:t>@import</a:t>
            </a:r>
            <a:r>
              <a:rPr lang="zh-CN" altLang="en-US" baseline="0" dirty="0" smtClean="0"/>
              <a:t>属性导入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表单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和服务器进行交互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负责向服务器提交数据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提交数据时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必须有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属性</a:t>
            </a:r>
            <a:endParaRPr lang="en-US" altLang="zh-CN" baseline="0" dirty="0" smtClean="0"/>
          </a:p>
          <a:p>
            <a:r>
              <a:rPr lang="en-US" altLang="zh-CN" baseline="0" dirty="0" smtClean="0"/>
              <a:t>2.get:</a:t>
            </a:r>
            <a:r>
              <a:rPr lang="zh-CN" altLang="en-US" baseline="0" dirty="0" smtClean="0"/>
              <a:t>请求参数在地址栏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大小有限制</a:t>
            </a:r>
            <a:endParaRPr lang="en-US" altLang="zh-CN" baseline="0" dirty="0" smtClean="0"/>
          </a:p>
          <a:p>
            <a:r>
              <a:rPr lang="en-US" altLang="zh-CN" baseline="0" dirty="0" smtClean="0"/>
              <a:t>  post:</a:t>
            </a:r>
            <a:r>
              <a:rPr lang="zh-CN" altLang="en-US" baseline="0" dirty="0" smtClean="0"/>
              <a:t>请求参数在请求体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大小没有限制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Type:text</a:t>
            </a:r>
            <a:r>
              <a:rPr lang="zh-CN" altLang="en-US" dirty="0" smtClean="0"/>
              <a:t>普通文本</a:t>
            </a:r>
            <a:endParaRPr lang="en-US" altLang="zh-CN" dirty="0" smtClean="0"/>
          </a:p>
          <a:p>
            <a:r>
              <a:rPr lang="en-US" altLang="zh-CN" baseline="0" dirty="0" smtClean="0"/>
              <a:t>     password</a:t>
            </a:r>
            <a:r>
              <a:rPr lang="zh-CN" altLang="en-US" baseline="0" dirty="0" smtClean="0"/>
              <a:t>密码框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radio</a:t>
            </a:r>
            <a:r>
              <a:rPr lang="zh-CN" altLang="en-US" baseline="0" dirty="0" smtClean="0"/>
              <a:t>单选按钮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checkbox </a:t>
            </a:r>
            <a:r>
              <a:rPr lang="zh-CN" altLang="en-US" baseline="0" dirty="0" smtClean="0"/>
              <a:t>复选框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287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_HTML&#26631;&#31614;_&#34920;&#21333;&#26631;&#31614;_&#34920;&#21333;&#39033;input2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_HTML&#26631;&#31614;_&#34920;&#21333;&#26631;&#31614;_&#34920;&#21333;&#39033;select&amp;textarea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6_HTML&#26631;&#31614;_&#26696;&#20363;1_&#27880;&#20876;&#39029;&#38754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7_CSS_&#27010;&#36848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8_CSS_&#19982;html&#32467;&#21512;&#26041;&#24335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9_CSS_&#35821;&#27861;&#26684;&#24335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CSS_&#36873;&#25321;&#22120;_&#22522;&#30784;&#36873;&#25321;&#22120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CSS_&#36873;&#25321;&#22120;_&#25193;&#23637;&#36873;&#25321;&#22120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CSS_&#23646;&#24615;1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CSS_&#23646;&#24615;2_&#30418;&#23376;&#27169;&#22411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CSS_&#26696;&#20363;-&#27880;&#20876;&#39029;&#38754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CSS_&#26696;&#20363;-&#27880;&#20876;&#39029;&#38754;2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CSS_&#26696;&#20363;-&#27880;&#20876;&#39029;&#38754;3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_HTML&#26631;&#31614;_&#34920;&#21333;&#26631;&#31614;_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_HTML&#26631;&#31614;_&#34920;&#21333;&#26631;&#31614;_&#34920;&#21333;&#39033;input1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Day08_HTML&amp;CSS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input2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25828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select&amp;textarea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：掌握下拉列表和文本域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select&amp;textarea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下拉列表和文本域的用途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握注册页面的编写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秒掌握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习注册页面的编写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59813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结合方式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：了解什么是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结合方式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结合方式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1898586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FORM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标签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选择器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盒子模型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结合方式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的结合方式有几种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的基本语法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扩展选择器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：掌握基础选择器的用法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的基础选择器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：了解扩展选择器的用法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扩展选择器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扩展选择器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的扩展选择器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3982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的常用属性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2796899" cy="1898586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FORM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标签（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选择器（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盒子模型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了解）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的盒子模型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CSS_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：独立完成注册页面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：独立完成注册页面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：独立完成注册页面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练习注册页面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6048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input1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HTML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学习目标：今日内容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学习目标：能够清晰的描述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出表单的作用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表单的作用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表单的作用？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输入项的书写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Type</a:t>
            </a:r>
            <a:r>
              <a:rPr lang="zh-CN" altLang="en-US" dirty="0" smtClean="0">
                <a:solidFill>
                  <a:schemeClr val="bg1"/>
                </a:solidFill>
              </a:rPr>
              <a:t>属性的值都哪些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input1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属性的值都哪些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1453</Words>
  <Application>Microsoft Office PowerPoint</Application>
  <PresentationFormat>全屏显示(4:3)</PresentationFormat>
  <Paragraphs>291</Paragraphs>
  <Slides>36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幻灯片 4</vt:lpstr>
      <vt:lpstr>1.1 主要内容概述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1685</cp:revision>
  <dcterms:created xsi:type="dcterms:W3CDTF">2015-06-29T07:19:00Z</dcterms:created>
  <dcterms:modified xsi:type="dcterms:W3CDTF">2018-07-03T08:56:52Z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