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24" r:id="rId3"/>
    <p:sldId id="266" r:id="rId4"/>
    <p:sldId id="388" r:id="rId5"/>
    <p:sldId id="268" r:id="rId6"/>
    <p:sldId id="391" r:id="rId7"/>
    <p:sldId id="330" r:id="rId8"/>
    <p:sldId id="365" r:id="rId9"/>
    <p:sldId id="354" r:id="rId10"/>
    <p:sldId id="410" r:id="rId11"/>
    <p:sldId id="389" r:id="rId12"/>
    <p:sldId id="392" r:id="rId13"/>
    <p:sldId id="393" r:id="rId14"/>
    <p:sldId id="332" r:id="rId15"/>
    <p:sldId id="430" r:id="rId16"/>
    <p:sldId id="356" r:id="rId17"/>
    <p:sldId id="412" r:id="rId18"/>
    <p:sldId id="442" r:id="rId19"/>
    <p:sldId id="443" r:id="rId20"/>
    <p:sldId id="444" r:id="rId21"/>
    <p:sldId id="445" r:id="rId22"/>
    <p:sldId id="372" r:id="rId23"/>
    <p:sldId id="337" r:id="rId24"/>
    <p:sldId id="362" r:id="rId25"/>
    <p:sldId id="338" r:id="rId26"/>
    <p:sldId id="432" r:id="rId27"/>
    <p:sldId id="374" r:id="rId28"/>
    <p:sldId id="373" r:id="rId29"/>
    <p:sldId id="446" r:id="rId30"/>
    <p:sldId id="375" r:id="rId31"/>
    <p:sldId id="421" r:id="rId32"/>
    <p:sldId id="376" r:id="rId33"/>
    <p:sldId id="447" r:id="rId34"/>
    <p:sldId id="448" r:id="rId35"/>
    <p:sldId id="449" r:id="rId36"/>
    <p:sldId id="450" r:id="rId37"/>
    <p:sldId id="451" r:id="rId38"/>
    <p:sldId id="379" r:id="rId39"/>
    <p:sldId id="380" r:id="rId40"/>
    <p:sldId id="381" r:id="rId41"/>
    <p:sldId id="382" r:id="rId42"/>
    <p:sldId id="383" r:id="rId43"/>
    <p:sldId id="400" r:id="rId44"/>
    <p:sldId id="402" r:id="rId45"/>
    <p:sldId id="439" r:id="rId46"/>
    <p:sldId id="404" r:id="rId47"/>
    <p:sldId id="440" r:id="rId48"/>
    <p:sldId id="406" r:id="rId49"/>
    <p:sldId id="441" r:id="rId50"/>
    <p:sldId id="259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24" autoAdjust="0"/>
    <p:restoredTop sz="82703" autoAdjust="0"/>
  </p:normalViewPr>
  <p:slideViewPr>
    <p:cSldViewPr>
      <p:cViewPr varScale="1">
        <p:scale>
          <a:sx n="72" d="100"/>
          <a:sy n="72" d="100"/>
        </p:scale>
        <p:origin x="7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50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93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06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64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常见的请求头：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User-Agent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：浏览器告诉服务器，我访问你使用的浏览器版本信息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可以在服务器端获取该头的信息，解决浏览器的兼容性问题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http://localhost/login.html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告诉服务器，我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当前请求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从哪里来？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作用：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防盗链：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统计工作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02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753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常见的请求头：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User-Agent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：浏览器告诉服务器，我访问你使用的浏览器版本信息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可以在服务器端获取该头的信息，解决浏览器的兼容性问题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http://localhost/login.html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告诉服务器，我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当前请求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从哪里来？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作用：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防盗链：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统计工作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2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978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常见的请求头：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User-Agent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：浏览器告诉服务器，我访问你使用的浏览器版本信息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可以在服务器端获取该头的信息，解决浏览器的兼容性问题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http://localhost/login.html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告诉服务器，我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当前请求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从哪里来？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作用：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防盗链：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统计工作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591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81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14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grep,find,locate,whereis,which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94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grep,find,locate,whereis,which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078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4546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7515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1206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106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0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7678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167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212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2099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901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4290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594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651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2638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84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5081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4932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1421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40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58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51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5XX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109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8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_redis_&#25968;&#25454;&#32467;&#26500;&#20171;&#32461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_redis_&#21629;&#20196;&#25805;&#20316;_string&amp;hash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_redis_&#21629;&#20196;&#25805;&#20316;_list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_redis_&#21629;&#20196;&#25805;&#20316;_set&amp;sortedset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_redis_&#21629;&#20196;&#25805;&#20316;_&#36890;&#29992;&#21629;&#20196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_redis_&#25345;&#20037;&#21270;_RDB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_redis_&#25345;&#20037;&#21270;_AOF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_Jedis_&#24555;&#36895;&#20837;&#38376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_Jedis_&#25805;&#20316;string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_Jedis_&#25805;&#20316;hash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_Jedis_&#25805;&#20316;list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_Jedis_&#25805;&#20316;set&amp;sortedset.av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_Jedis_&#36830;&#25509;&#27744;.avi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7_Jedis_&#36830;&#25509;&#27744;&#24037;&#20855;&#31867;.avi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8_&#26696;&#20363;_&#20998;&#26512;&amp;&#29615;&#22659;&#25645;&#24314;.avi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9_&#26696;&#20363;_&#23454;&#29616;_&#26597;&#35810;&#25968;&#25454;&#24211;.avi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0_&#26696;&#20363;_&#23454;&#29616;_redis&#32531;&#23384;&#20248;&#21270;.avi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_&#20170;&#26085;&#20869;&#2348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_redis_&#27010;&#36848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_redis_&#19979;&#36733;&amp;&#23433;&#35013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60688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学会下载安装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908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3663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redis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数据结构及命令操作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常用数据结构介绍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命令操作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string&amp;hash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命令操作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命令操作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set&amp;sortedset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命令操作通用命令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336704" cy="208823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08823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76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665547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常用数据结构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常用数据结构介绍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常用五种数据结构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9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常用数据结构介绍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种数据结构是什么？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982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241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数据结构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hash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的操作命令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8673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命令操作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string&amp;hash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 string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hash</a:t>
            </a:r>
            <a:r>
              <a:rPr lang="zh-CN" altLang="en-US" dirty="0">
                <a:solidFill>
                  <a:schemeClr val="bg1"/>
                </a:solidFill>
              </a:rPr>
              <a:t>的操作命令</a:t>
            </a:r>
            <a:r>
              <a:rPr lang="en-US" altLang="zh-CN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645024"/>
            <a:ext cx="3511006" cy="2541822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BD99A300-A7AB-4123-ABDB-0E6A40FDCAC9}"/>
              </a:ext>
            </a:extLst>
          </p:cNvPr>
          <p:cNvSpPr/>
          <p:nvPr/>
        </p:nvSpPr>
        <p:spPr>
          <a:xfrm>
            <a:off x="5580112" y="21333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319D29A-6E03-41E4-8998-1F0E1B2150F0}"/>
              </a:ext>
            </a:extLst>
          </p:cNvPr>
          <p:cNvSpPr/>
          <p:nvPr/>
        </p:nvSpPr>
        <p:spPr>
          <a:xfrm>
            <a:off x="5220072" y="21333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3915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命令操作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string&amp;hash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1839147"/>
            <a:ext cx="532859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的操作命令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4971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数据结构的操作命令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掌握程度：理解记忆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命令操作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</a:t>
            </a: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list</a:t>
            </a:r>
            <a:r>
              <a:rPr lang="zh-CN" altLang="en-US" dirty="0">
                <a:solidFill>
                  <a:schemeClr val="bg1"/>
                </a:solidFill>
              </a:rPr>
              <a:t>数据结构操作命令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14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命令操作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</a:t>
            </a: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的常用命令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634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sortedset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数据结构的操作命令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掌握程度：理解记忆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命令操作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set&amp;sortedset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Set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 err="1">
                <a:solidFill>
                  <a:schemeClr val="bg1"/>
                </a:solidFill>
              </a:rPr>
              <a:t>sortedset</a:t>
            </a:r>
            <a:r>
              <a:rPr lang="zh-CN" altLang="en-US" dirty="0">
                <a:solidFill>
                  <a:schemeClr val="bg1"/>
                </a:solidFill>
              </a:rPr>
              <a:t>数据结构操作命令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13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命令操作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set&amp;sortedset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sortedset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的常用命令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470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1350368" y="2528305"/>
            <a:ext cx="4782571" cy="2206362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了解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redis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的常用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5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种数据类型及其操作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了解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redis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的持久化方案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掌握使用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jedis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操作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redis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掌握使用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redis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充当缓存案例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2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其他常用命令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掌握程度：理解记忆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命令操作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通用命令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</a:rPr>
              <a:t>redis</a:t>
            </a:r>
            <a:r>
              <a:rPr lang="zh-CN" altLang="en-US" dirty="0">
                <a:solidFill>
                  <a:schemeClr val="bg1"/>
                </a:solidFill>
              </a:rPr>
              <a:t>中的通用命令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76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命令操作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通用命令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回忆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中的通用命令有哪些？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2663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816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redis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持久化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持久化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_RDB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持久化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_AOF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59"/>
            <a:ext cx="6408712" cy="1234589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234588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5724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持久化操作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-RDB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持久化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-RDB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564966" y="3740685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RDB</a:t>
            </a: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7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持久化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-RDB</a:t>
            </a: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RDB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持久化方案的特点？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5671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持久化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-AOF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持久化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-AOF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AOF</a:t>
            </a: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19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持久化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-AOF</a:t>
            </a: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持久化方案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-AOF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的特点？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9824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8428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Jedis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操作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redis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数据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55608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快速入门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set&amp;sortedset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336704" cy="2232248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232248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7740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学习目标：学会使用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reids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快速入门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快速入门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80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快速入门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3190666"/>
            <a:ext cx="53285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快速入门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147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2699791" y="1922873"/>
            <a:ext cx="5472609" cy="975256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1. 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数据结构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2. </a:t>
            </a:r>
            <a:r>
              <a:rPr lang="en-US" altLang="zh-CN" sz="2000" dirty="0" err="1"/>
              <a:t>jedis</a:t>
            </a:r>
            <a:r>
              <a:rPr lang="zh-CN" altLang="en-US" sz="2000" dirty="0"/>
              <a:t>操作</a:t>
            </a:r>
            <a:r>
              <a:rPr lang="en-US" altLang="zh-CN" sz="2000" dirty="0" err="1"/>
              <a:t>redis</a:t>
            </a:r>
            <a:endParaRPr lang="en-US" altLang="zh-CN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3. 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案例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jdedis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 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79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3190666"/>
            <a:ext cx="53285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(2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完成使用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485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hash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hash</a:t>
            </a: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95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</a:t>
            </a: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3190666"/>
            <a:ext cx="53285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(2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完成使用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9428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85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</a:t>
            </a: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3190666"/>
            <a:ext cx="53285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(2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完成使用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8993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set&amp;sortedset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set&amp;sortedset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set&amp;sortedset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2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set&amp;sortedset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3190666"/>
            <a:ext cx="53285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(2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完成使用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set&amp;sortedset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6509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826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Jedis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连接池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45549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连接池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连接池工具类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234588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234588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53156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连接池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连接池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连接池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9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587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Redis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介绍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今日内容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下载和安装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53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连接池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 err="1"/>
              <a:t>Jedis</a:t>
            </a:r>
            <a:r>
              <a:rPr lang="zh-CN" altLang="en-US" dirty="0"/>
              <a:t>连接池的配置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7667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连接池工具类抽取方式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连接池工具类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连接池工具类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22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Jedis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连接池工具类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/>
              <a:t>抽取</a:t>
            </a:r>
            <a:r>
              <a:rPr lang="en-US" altLang="zh-CN" dirty="0" err="1"/>
              <a:t>jedis</a:t>
            </a:r>
            <a:r>
              <a:rPr lang="zh-CN" altLang="en-US" dirty="0"/>
              <a:t>连接池工具类</a:t>
            </a:r>
            <a:endParaRPr lang="en-US" altLang="zh-CN" dirty="0"/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36197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509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redis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案例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环境搭建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查询数据库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缓存优化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48081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48081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7755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665547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案例环境搭建和需求分析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环境搭建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需求分析环境搭建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78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环境搭建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需求分析环境搭建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径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9136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学习目标：掌握查询数据库代码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查询数据库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29777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查询数据库代码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163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查询数据库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查询数据库代码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0920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学习目标：掌握使用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实现缓存优化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缓存优化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89041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缓存优化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435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缓存优化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缓存优化步骤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353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今日内容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学习目标：知道今天的主要学习内容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今日学习内容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今天主要学习内容？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今日内容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323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的基本概念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9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是什么？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052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学习目标：学会下载安装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学会安装使用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0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10904</TotalTime>
  <Words>1501</Words>
  <Application>Microsoft Office PowerPoint</Application>
  <PresentationFormat>全屏显示(4:3)</PresentationFormat>
  <Paragraphs>443</Paragraphs>
  <Slides>50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7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今日内容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tanshuai</cp:lastModifiedBy>
  <cp:revision>2044</cp:revision>
  <dcterms:created xsi:type="dcterms:W3CDTF">2015-06-29T07:19:00Z</dcterms:created>
  <dcterms:modified xsi:type="dcterms:W3CDTF">2018-08-01T08:59:27Z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