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4" r:id="rId3"/>
    <p:sldId id="266" r:id="rId4"/>
    <p:sldId id="267" r:id="rId5"/>
    <p:sldId id="268" r:id="rId6"/>
    <p:sldId id="330" r:id="rId7"/>
    <p:sldId id="385" r:id="rId8"/>
    <p:sldId id="354" r:id="rId9"/>
    <p:sldId id="398" r:id="rId10"/>
    <p:sldId id="331" r:id="rId11"/>
    <p:sldId id="332" r:id="rId12"/>
    <p:sldId id="356" r:id="rId13"/>
    <p:sldId id="357" r:id="rId14"/>
    <p:sldId id="388" r:id="rId15"/>
    <p:sldId id="391" r:id="rId16"/>
    <p:sldId id="336" r:id="rId17"/>
    <p:sldId id="337" r:id="rId18"/>
    <p:sldId id="358" r:id="rId19"/>
    <p:sldId id="338" r:id="rId20"/>
    <p:sldId id="339" r:id="rId21"/>
    <p:sldId id="364" r:id="rId22"/>
    <p:sldId id="367" r:id="rId23"/>
    <p:sldId id="368" r:id="rId24"/>
    <p:sldId id="372" r:id="rId25"/>
    <p:sldId id="369" r:id="rId26"/>
    <p:sldId id="401" r:id="rId27"/>
    <p:sldId id="393" r:id="rId28"/>
    <p:sldId id="399" r:id="rId29"/>
    <p:sldId id="373" r:id="rId30"/>
    <p:sldId id="374" r:id="rId31"/>
    <p:sldId id="376" r:id="rId32"/>
    <p:sldId id="377" r:id="rId33"/>
    <p:sldId id="395" r:id="rId34"/>
    <p:sldId id="378" r:id="rId35"/>
    <p:sldId id="379" r:id="rId36"/>
    <p:sldId id="402" r:id="rId37"/>
    <p:sldId id="381" r:id="rId38"/>
    <p:sldId id="400" r:id="rId39"/>
    <p:sldId id="259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4" autoAdjust="0"/>
    <p:restoredTop sz="96391" autoAdjust="0"/>
  </p:normalViewPr>
  <p:slideViewPr>
    <p:cSldViewPr>
      <p:cViewPr varScale="1">
        <p:scale>
          <a:sx n="85" d="100"/>
          <a:sy n="85" d="100"/>
        </p:scale>
        <p:origin x="81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78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1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29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62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43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6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32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39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11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77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79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6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46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980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71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71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1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1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43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93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67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531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9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56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575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0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7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4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1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44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49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1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_DQL_&#20998;&#39029;&#26597;&#35810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_&#32422;&#26463;_&#27010;&#36848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_&#32422;&#26463;_&#38750;&#31354;&#32422;&#26463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_&#32422;&#26463;_&#21807;&#19968;&#32422;&#26463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_&#32422;&#26463;_&#20027;&#38190;&#32422;&#26463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&#32422;&#26463;_&#20027;&#38190;&#32422;&#26463;_&#33258;&#21160;&#22686;&#38271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&#32422;&#26463;_&#22806;&#38190;&#32422;&#26463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&#32422;&#26463;_&#22806;&#38190;&#32422;&#26463;_&#32423;&#32852;&#25805;&#20316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&#22810;&#34920;&#20851;&#31995;&#20171;&#32461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&#22810;&#34920;&#20851;&#31995;_&#19968;&#23545;&#22810;&#20851;&#31995;&#23454;&#29616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&#22810;&#34920;&#20851;&#31995;_&#22810;&#23545;&#22810;&#20851;&#31995;&#23454;&#29616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&#22810;&#34920;&#20851;&#31995;_&#19968;&#23545;&#19968;&#20851;&#31995;&#23454;&#29616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_&#22810;&#34920;&#20851;&#31995;_&#26696;&#20363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_&#33539;&#24335;&#27010;&#36848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_&#19977;&#22823;&#33539;&#24335;&#35814;&#35299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_&#25968;&#25454;&#24211;&#30340;&#22791;&#20221;&#21644;&#36824;&#21407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_DQL_&#25490;&#24207;&#26597;&#35810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_DQL_&#32858;&#21512;&#20989;&#25968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_DQL_&#20998;&#32452;&#26597;&#35810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day03MySQL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DQL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约束的概述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非空约束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唯一约束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26774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分页关键字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学习目标：知道约束的相关概念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学习目标：能够使用非空约束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非空约束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学习目标：能够使用唯一约束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唯一约束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7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唯一约束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057" y="2579555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练习非空约束、唯一约束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87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3762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主键约束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主键约束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自动增长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学习目标：能够完成主键约束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主键约束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主键约束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主键约束的特点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434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学习目标：能够完成主键约束的自动增长操作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-292396" y="874879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主键约束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自动增长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467544" y="1633308"/>
            <a:ext cx="7848872" cy="2613653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能够完成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操作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id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使用非空、唯一、主键、外键约束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能够理解多表关系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对数据库三大范式有一定了解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能够完成数据库的备份与还原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学习目标：能够完成外键约束的操作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练习主键约束及自动增长、外键约束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级联操作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多表关系的介绍及实现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学习目标：能够完成外键约束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级联操作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级联操作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级联操作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级联操作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学习目标：知道多表关系相关概念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多表关系介绍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多表关系介绍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多表关系有哪几种？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6446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学习目标：能够知道一对多关系实现的方式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多表关系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一对多关系实现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40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学习目标：能够知道多对多关系实现的方式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多表关系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多对多关系实现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12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多表关系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一对一关系实现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多表关系案例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范式的相关概念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2" y="1786815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1331640" y="1710266"/>
            <a:ext cx="2780869" cy="4360798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函数及分组分页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各种约束的用法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非空约束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唯一约束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主键约束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外键约束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多表关系的介绍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一对多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多对多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一对一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数据库的三大范式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数据库的备份与还原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学习目标：了解一对一关系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多表关系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一对一关系实现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学习目标：能够完成多表关系操作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多表关系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多表关系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练习多表关系案例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学习目标：能够知道范式的相关概念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64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三大范式详解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数据库的备份和还原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学习目标：能够理解三大范式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三大范式详解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三大范式详解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数据库范式的作用？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914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学习目标：能够完成数据库备份还原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数据库的备份和还原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数据库的备份和还原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练习数据库备份和还原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976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3762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DQL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排序查询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DQL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学习目标：知道今天内容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学习目标：能够完成排序查询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排序查询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学习目标：能够完成聚合函数的查询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</a:t>
            </a:r>
            <a:r>
              <a:rPr lang="en-US" altLang="zh-CN" dirty="0">
                <a:solidFill>
                  <a:schemeClr val="bg1"/>
                </a:solidFill>
              </a:rPr>
              <a:t>null</a:t>
            </a:r>
            <a:r>
              <a:rPr lang="zh-CN" altLang="en-US" dirty="0">
                <a:solidFill>
                  <a:schemeClr val="bg1"/>
                </a:solidFill>
              </a:rPr>
              <a:t>值得处理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排序、聚合函数、分组等操作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615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1044</Words>
  <Application>Microsoft Office PowerPoint</Application>
  <PresentationFormat>全屏显示(4:3)</PresentationFormat>
  <Paragraphs>312</Paragraphs>
  <Slides>39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今日内容介绍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1618</cp:revision>
  <dcterms:created xsi:type="dcterms:W3CDTF">2015-06-29T07:19:00Z</dcterms:created>
  <dcterms:modified xsi:type="dcterms:W3CDTF">2018-07-03T06:24:20Z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