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324" r:id="rId3"/>
    <p:sldId id="266" r:id="rId4"/>
    <p:sldId id="267" r:id="rId5"/>
    <p:sldId id="268" r:id="rId6"/>
    <p:sldId id="330" r:id="rId7"/>
    <p:sldId id="358" r:id="rId8"/>
    <p:sldId id="354" r:id="rId9"/>
    <p:sldId id="359" r:id="rId10"/>
    <p:sldId id="355" r:id="rId11"/>
    <p:sldId id="385" r:id="rId12"/>
    <p:sldId id="331" r:id="rId13"/>
    <p:sldId id="332" r:id="rId14"/>
    <p:sldId id="356" r:id="rId15"/>
    <p:sldId id="357" r:id="rId16"/>
    <p:sldId id="370" r:id="rId17"/>
    <p:sldId id="386" r:id="rId18"/>
    <p:sldId id="387" r:id="rId19"/>
    <p:sldId id="336" r:id="rId20"/>
    <p:sldId id="337" r:id="rId21"/>
    <p:sldId id="371" r:id="rId22"/>
    <p:sldId id="338" r:id="rId23"/>
    <p:sldId id="363" r:id="rId24"/>
    <p:sldId id="339" r:id="rId25"/>
    <p:sldId id="364" r:id="rId26"/>
    <p:sldId id="367" r:id="rId27"/>
    <p:sldId id="368" r:id="rId28"/>
    <p:sldId id="372" r:id="rId29"/>
    <p:sldId id="369" r:id="rId30"/>
    <p:sldId id="390" r:id="rId31"/>
    <p:sldId id="388" r:id="rId32"/>
    <p:sldId id="389" r:id="rId33"/>
    <p:sldId id="391" r:id="rId34"/>
    <p:sldId id="373" r:id="rId35"/>
    <p:sldId id="374" r:id="rId36"/>
    <p:sldId id="375" r:id="rId37"/>
    <p:sldId id="376" r:id="rId38"/>
    <p:sldId id="377" r:id="rId39"/>
    <p:sldId id="392" r:id="rId40"/>
    <p:sldId id="378" r:id="rId41"/>
    <p:sldId id="379" r:id="rId42"/>
    <p:sldId id="380" r:id="rId43"/>
    <p:sldId id="259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24" autoAdjust="0"/>
    <p:restoredTop sz="67904" autoAdjust="0"/>
  </p:normalViewPr>
  <p:slideViewPr>
    <p:cSldViewPr>
      <p:cViewPr varScale="1">
        <p:scale>
          <a:sx n="49" d="100"/>
          <a:sy n="49" d="100"/>
        </p:scale>
        <p:origin x="144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0074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035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18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907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172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095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205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594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473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329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529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5189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442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65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374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0450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00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590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7464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9625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302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7346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5057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717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4282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8802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8362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4870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944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877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355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131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281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45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556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4_&#22810;&#34920;&#26597;&#35810;_&#22806;&#36830;&#25509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5_&#22810;&#34920;&#26597;&#35810;_&#23376;&#26597;&#35810;&#27010;&#36848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6_&#22810;&#34920;&#26597;&#35810;_&#23376;&#26597;&#35810;&#24773;&#20917;1&amp;&#24773;&#20917;2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7_&#22810;&#34920;&#26597;&#35810;_&#23376;&#26597;&#35810;&#24773;&#20917;3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8_&#22810;&#34920;&#26597;&#35810;_&#32451;&#20064;1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9_&#22810;&#34920;&#26597;&#35810;_&#32451;&#20064;2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0_&#22810;&#34920;&#26597;&#35810;_&#32451;&#20064;3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1_&#20107;&#21153;_&#22522;&#26412;&#28436;&#31034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2_&#20107;&#21153;_&#40664;&#35748;&#33258;&#21160;&#25552;&#20132;&amp;&#25163;&#21160;&#25552;&#20132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3_&#20107;&#21153;_&#20107;&#21153;&#22235;&#22823;&#29305;&#24449;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4_&#20107;&#21153;_&#20107;&#21153;&#38548;&#31163;&#32423;&#21035;&#20171;&#32461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5_&#20107;&#21153;_&#20107;&#21153;&#38548;&#31163;&#32423;&#21035;&#28436;&#31034;1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6_&#20107;&#21153;_&#20107;&#21153;&#38548;&#31163;&#32423;&#21035;&#28436;&#31034;2.avi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7_DCL_&#31649;&#29702;&#29992;&#25143;_&#22686;&#21024;&#26597;.av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8_DCL_&#31649;&#29702;&#29992;&#25143;_&#20462;&#25913;&#23494;&#30721;.avi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9_DCL_&#31649;&#29702;&#26435;&#38480;.avi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_&#20170;&#26085;&#20869;&#23481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_&#22810;&#34920;&#26597;&#35810;_&#27010;&#36848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3_&#22810;&#34920;&#26597;&#35810;_&#20869;&#36830;&#25509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60688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Day_04MySQL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9250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学习目标：掌握多表查询外连接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多表查询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外连接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多表查询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外连接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23867" y="2525412"/>
            <a:ext cx="5580125" cy="89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多表查询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外连接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1" name="椭圆 2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24" name="组合 23"/>
          <p:cNvGrpSpPr>
            <a:grpSpLocks noChangeAspect="1"/>
          </p:cNvGrpSpPr>
          <p:nvPr/>
        </p:nvGrpSpPr>
        <p:grpSpPr>
          <a:xfrm>
            <a:off x="540000" y="2520000"/>
            <a:ext cx="2272123" cy="1913432"/>
            <a:chOff x="827584" y="2564904"/>
            <a:chExt cx="2232248" cy="2016224"/>
          </a:xfrm>
        </p:grpSpPr>
        <p:sp>
          <p:nvSpPr>
            <p:cNvPr id="25" name="圆角矩形 29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9055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4" y="1800000"/>
            <a:ext cx="56350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多表查询子查询概述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多表查询子查询情况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1&amp;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多表查询子查询情况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多表查询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学习目标：理解子查询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多表查询子查询概述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学习目标：理解并掌握子查询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多表查询子查询情况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1&amp;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学习目标：能够完成多表查询子查询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多表查询子查询情况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多表查询子查询情况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练习多表查询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学习目标：能够完成多表查询练习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多表查询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95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多表查询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练习多表查询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5019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2196184" y="1832839"/>
            <a:ext cx="37628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多表查询练习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多表查询练习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事务基本演示</a:t>
            </a:r>
          </a:p>
        </p:txBody>
      </p:sp>
      <p:sp>
        <p:nvSpPr>
          <p:cNvPr id="32" name="矩形 31"/>
          <p:cNvSpPr/>
          <p:nvPr/>
        </p:nvSpPr>
        <p:spPr>
          <a:xfrm>
            <a:off x="2196184" y="1806231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106687" y="1762143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53" name="圆角矩形 52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圆角矩形 53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矩形 63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128"/>
          <p:cNvSpPr txBox="1"/>
          <p:nvPr/>
        </p:nvSpPr>
        <p:spPr>
          <a:xfrm>
            <a:off x="611560" y="1628800"/>
            <a:ext cx="7848872" cy="1590809"/>
          </a:xfrm>
          <a:prstGeom prst="rect">
            <a:avLst/>
          </a:prstGeom>
          <a:noFill/>
          <a:ln>
            <a:noFill/>
          </a:ln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理解多表查询，并掌握内外连接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掌握多表查询的子查询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理解事务相关概念，记忆事务的四大特征与隔离级别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能够掌握数据库用户的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crud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操作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3" name="TextBox 128"/>
          <p:cNvSpPr txBox="1"/>
          <p:nvPr/>
        </p:nvSpPr>
        <p:spPr>
          <a:xfrm>
            <a:off x="2262651" y="4864989"/>
            <a:ext cx="450103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66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学习目标：能够完成多表查询练习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多表查询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931" y="3664807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多表查询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完成多表查询练习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学习目标：能够完成多表查询练习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多表查询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67544" y="3717032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54" y="3632279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多表查询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71793" y="2579555"/>
            <a:ext cx="5580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练习多表查询练习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27" name="矩形 26"/>
          <p:cNvSpPr/>
          <p:nvPr/>
        </p:nvSpPr>
        <p:spPr>
          <a:xfrm>
            <a:off x="3028585" y="4365104"/>
            <a:ext cx="612068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539552" y="2520000"/>
            <a:ext cx="2232248" cy="1872208"/>
            <a:chOff x="827584" y="2564904"/>
            <a:chExt cx="2232248" cy="2016224"/>
          </a:xfrm>
        </p:grpSpPr>
        <p:sp>
          <p:nvSpPr>
            <p:cNvPr id="38" name="圆角矩形 37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097666" y="1728608"/>
            <a:ext cx="6444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学习目标：理解事务的概念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程度：记忆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事务基本演示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19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事务基本演示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什么是事务？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63502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默认自动提交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手动提交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事务的四大特征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事务的隔离级别介绍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事务隔离级别演示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04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学习目标：能够查询并修改事务提交方式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默认自动提交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手动提交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默认自动提交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手动提交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练习查询及修改事务提交方式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学习目标：能够清楚的知道事务的四大特征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掌握程度：记忆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事务的四大特征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8"/>
          <p:cNvSpPr txBox="1"/>
          <p:nvPr/>
        </p:nvSpPr>
        <p:spPr>
          <a:xfrm>
            <a:off x="611560" y="1628800"/>
            <a:ext cx="3000481" cy="1898586"/>
          </a:xfrm>
          <a:prstGeom prst="rect">
            <a:avLst/>
          </a:prstGeom>
          <a:noFill/>
          <a:ln>
            <a:noFill/>
          </a:ln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多表查询（重要）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>
              <a:buClr>
                <a:srgbClr val="C0392B"/>
              </a:buClr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事务（重要）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DCL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管理用户（重要）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事务的四大特征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事务的四大特征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7071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学习目标：能够清楚的知道事务的隔离级别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事务的隔离级别介绍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58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学习目标：能够知道不同事务隔离级别效果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事务隔离级别演示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95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事务隔离级别演示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事务隔离级别练习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6742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6350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事务隔离级别演示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DCL_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管理用户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增删查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DCL_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管理用户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修改密码</a:t>
            </a: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05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学习目标：能够完成事务隔离级别练习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事务隔离级别演示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事务隔离级别演示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事务隔离级别练习</a:t>
            </a: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学习目标：能够完成数据库用户的增删查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DCL_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管理用户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增删查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DCL_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管理用户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增删查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练习数据库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用户的增删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学习目标：能够完成数据库用户修改密码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DCL_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管理用户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修改密码</a:t>
            </a: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5552" y="1800000"/>
            <a:ext cx="37629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今日内容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多表查询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多表查询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内连接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多表查询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外连接</a:t>
            </a:r>
          </a:p>
        </p:txBody>
      </p:sp>
      <p:sp>
        <p:nvSpPr>
          <p:cNvPr id="100" name="矩形 99"/>
          <p:cNvSpPr/>
          <p:nvPr/>
        </p:nvSpPr>
        <p:spPr>
          <a:xfrm>
            <a:off x="2195552" y="1800000"/>
            <a:ext cx="6624920" cy="165600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9552" y="1800000"/>
            <a:ext cx="1656000" cy="165600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6350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DCL_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管理权限</a:t>
            </a: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06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学习目标：能够完成用户权限管理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DCL_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管理权限</a:t>
            </a: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DCL_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管理权限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练习数据库用户的权限管理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今日内容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9" y="18758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学习目标：清楚知道主要内容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学习目标：能够清晰的描述多表查询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多表查询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多表查询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/>
        </p:nvSpPr>
        <p:spPr>
          <a:xfrm>
            <a:off x="2923867" y="2514673"/>
            <a:ext cx="5383656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多表查询有哪几种？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28" name="椭圆 27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540000" y="2520000"/>
            <a:ext cx="2272123" cy="1913432"/>
            <a:chOff x="827584" y="2564904"/>
            <a:chExt cx="2232248" cy="2016224"/>
          </a:xfrm>
        </p:grpSpPr>
        <p:sp>
          <p:nvSpPr>
            <p:cNvPr id="30" name="圆角矩形 29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学习目标：掌握多表查询内连接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多表查询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内连接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内连接的关键字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1625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多表查询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内连接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23867" y="2525412"/>
            <a:ext cx="5580125" cy="89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多表查询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内连接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1" name="椭圆 2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24" name="组合 23"/>
          <p:cNvGrpSpPr>
            <a:grpSpLocks noChangeAspect="1"/>
          </p:cNvGrpSpPr>
          <p:nvPr/>
        </p:nvGrpSpPr>
        <p:grpSpPr>
          <a:xfrm>
            <a:off x="540000" y="2520000"/>
            <a:ext cx="2272123" cy="1913432"/>
            <a:chOff x="827584" y="2564904"/>
            <a:chExt cx="2232248" cy="2016224"/>
          </a:xfrm>
        </p:grpSpPr>
        <p:sp>
          <p:nvSpPr>
            <p:cNvPr id="25" name="圆角矩形 29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1150</Words>
  <Application>Microsoft Office PowerPoint</Application>
  <PresentationFormat>全屏显示(4:3)</PresentationFormat>
  <Paragraphs>331</Paragraphs>
  <Slides>43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0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 今日内容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tanshuai</cp:lastModifiedBy>
  <cp:revision>1579</cp:revision>
  <dcterms:created xsi:type="dcterms:W3CDTF">2015-06-29T07:19:00Z</dcterms:created>
  <dcterms:modified xsi:type="dcterms:W3CDTF">2018-07-03T06:37:51Z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