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4" r:id="rId3"/>
    <p:sldId id="266" r:id="rId4"/>
    <p:sldId id="267" r:id="rId5"/>
    <p:sldId id="268" r:id="rId6"/>
    <p:sldId id="414" r:id="rId7"/>
    <p:sldId id="330" r:id="rId8"/>
    <p:sldId id="331" r:id="rId9"/>
    <p:sldId id="332" r:id="rId10"/>
    <p:sldId id="356" r:id="rId11"/>
    <p:sldId id="410" r:id="rId12"/>
    <p:sldId id="357" r:id="rId13"/>
    <p:sldId id="415" r:id="rId14"/>
    <p:sldId id="336" r:id="rId15"/>
    <p:sldId id="337" r:id="rId16"/>
    <p:sldId id="338" r:id="rId17"/>
    <p:sldId id="411" r:id="rId18"/>
    <p:sldId id="367" r:id="rId19"/>
    <p:sldId id="368" r:id="rId20"/>
    <p:sldId id="369" r:id="rId21"/>
    <p:sldId id="405" r:id="rId22"/>
    <p:sldId id="406" r:id="rId23"/>
    <p:sldId id="412" r:id="rId24"/>
    <p:sldId id="373" r:id="rId25"/>
    <p:sldId id="374" r:id="rId26"/>
    <p:sldId id="413" r:id="rId27"/>
    <p:sldId id="376" r:id="rId28"/>
    <p:sldId id="378" r:id="rId29"/>
    <p:sldId id="379" r:id="rId30"/>
    <p:sldId id="381" r:id="rId31"/>
    <p:sldId id="259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24" autoAdjust="0"/>
    <p:restoredTop sz="96391" autoAdjust="0"/>
  </p:normalViewPr>
  <p:slideViewPr>
    <p:cSldViewPr>
      <p:cViewPr varScale="1">
        <p:scale>
          <a:sx n="53" d="100"/>
          <a:sy n="53" d="100"/>
        </p:scale>
        <p:origin x="88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78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1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9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329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47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32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11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99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79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67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980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9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46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60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55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01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43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3073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4934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053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940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07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25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1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77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24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49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10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9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7-&#20998;&#31867;&#25968;&#25454;&#23637;&#31034;&#21151;&#33021;_&#23454;&#29616;_&#21518;&#21488;&#20195;&#30721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8-&#20998;&#31867;&#25968;&#25454;&#23637;&#31034;&#21151;&#33021;_&#23454;&#29616;_&#21069;&#21488;&#20195;&#30721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9-&#20998;&#31867;&#25968;&#25454;&#23637;&#31034;&#21151;&#33021;_&#32531;&#23384;&#20248;&#21270;_&#20998;&#26512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30-&#20998;&#31867;&#25968;&#25454;&#23637;&#31034;&#21151;&#33021;_&#32531;&#23384;&#20248;&#21270;_&#20195;&#30721;&#23454;&#29616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31-&#26053;&#28216;&#32447;&#36335;&#20998;&#39029;&#23637;&#31034;_&#31867;&#21035;id&#20256;&#36882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32-&#26053;&#28216;&#32447;&#36335;&#20998;&#39029;&#23637;&#31034;_&#20998;&#39029;&#25968;&#25454;&#23637;&#31034;_&#20998;&#26512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33-&#26053;&#28216;&#32447;&#36335;&#20998;&#39029;&#23637;&#31034;_&#20998;&#39029;&#25968;&#25454;&#23637;&#31034;_&#20195;&#30721;&#23454;&#29616;_Servlet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34-&#26053;&#28216;&#32447;&#36335;&#20998;&#39029;&#23637;&#31034;_&#20998;&#39029;&#25968;&#25454;&#23637;&#31034;_&#20195;&#30721;&#23454;&#29616;_Dao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35-&#26053;&#28216;&#32447;&#36335;&#20998;&#39029;&#23637;&#31034;_&#20998;&#39029;&#25968;&#25454;&#23637;&#31034;_&#20195;&#30721;&#23454;&#29616;_Service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36-&#26053;&#28216;&#32447;&#36335;&#20998;&#39029;&#23637;&#31034;_&#20998;&#39029;&#25968;&#25454;&#23637;&#31034;_&#21069;&#21488;&#20195;&#30721;_&#39029;&#30721;&#23637;&#31034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37-&#26053;&#28216;&#32447;&#36335;&#20998;&#39029;&#23637;&#31034;_&#20998;&#39029;&#25968;&#25454;&#23637;&#31034;_&#21069;&#21488;&#20195;&#30721;_&#25968;&#25454;&#23637;&#31034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38-&#26053;&#28216;&#32447;&#36335;&#20998;&#39029;&#23637;&#31034;_&#20998;&#39029;&#25968;&#25454;&#23637;&#31034;_&#21069;&#21488;&#20195;&#30721;_&#24322;&#27493;&#21152;&#36733;&#25968;&#25454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39-&#26053;&#28216;&#32447;&#36335;&#20998;&#39029;&#23637;&#31034;_&#20998;&#39029;&#25968;&#25454;&#23637;&#31034;_&#21069;&#21488;&#20195;&#30721;_&#39029;&#30721;&#22788;&#29702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4-BaseServlet&#25277;&#21462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5-BaseServlet&#25277;&#21462;_UserServlet&amp;&#39029;&#38754;&#36335;&#24452;&#25913;&#20889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6-&#20998;&#31867;&#25968;&#25454;&#23637;&#31034;&#21151;&#33021;_&#20998;&#26512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0688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day26_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综合案例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完成分类数据展示后台代码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分类数据展示功能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后台代码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分类数据展示功能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后台代码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2057" y="2579555"/>
            <a:ext cx="5580125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完成分类数据展示功能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后台代码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73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完成分类数据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展示前台代码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分类数据展示功能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前台代码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展示混存优化分析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：理解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分类数据展示功能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缓存优化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86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196184" y="1832839"/>
            <a:ext cx="5040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分类数据展示功能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缓存优化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旅游线路分页展示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96184" y="1806231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06687" y="1762143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53" name="圆角矩形 52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66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完成缓存优化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分类数据展示功能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缓存优化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31" y="3664807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完成类别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的传递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-292396" y="874879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旅游线路分页展示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54" y="36322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旅游线路分页展示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2057" y="2579555"/>
            <a:ext cx="5580125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线路分页展示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2280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旅游线路分页展示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分页数据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旅游线路分页展示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分页数据展示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_Servlet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旅游线路分页展示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分页数据展示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旅游线路分页展示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分页数据展示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_Service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理解分页数据展示分析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旅游线路分页展示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分页数据展示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28"/>
          <p:cNvSpPr txBox="1"/>
          <p:nvPr/>
        </p:nvSpPr>
        <p:spPr>
          <a:xfrm>
            <a:off x="467544" y="1633308"/>
            <a:ext cx="7848872" cy="1283032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完成分类数据展示功能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完成分页展示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_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分页数据展示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功能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262651" y="486498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完成分页数据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旅游线路分页展示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分页数据展示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_Servlet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：完成分页数据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旅游线路分页展示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分页数据展示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_Dao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49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：完成分页数据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旅游线路分页展示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分页数据展示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_Service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97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旅游线路分页展示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分页数据展示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_Service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2057" y="2651908"/>
            <a:ext cx="5580125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完成分页数据展示后台代码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1512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旅游线路分页展示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分页数据展示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前台代码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页码展示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旅游线路分页展示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分页数据展示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前台代码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2" y="1786815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完成页码展示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旅游线路分页展示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分页数据展示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前台代码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页码展示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旅游线路分页展示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分页数据展示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前台代码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2057" y="2579555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完成分页数据中的页码展示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0482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：完成前台数据展示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旅游线路分页展示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分页数据展示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前台代码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数据展示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旅游线路分页展示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分页数据展示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前台代码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异步加载数据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旅游线路分页展示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分页数据展示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前台代码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实现前台异步加载数据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旅游线路分页展示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分页数据展示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前台代码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异步加载数据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8"/>
          <p:cNvSpPr txBox="1"/>
          <p:nvPr/>
        </p:nvSpPr>
        <p:spPr>
          <a:xfrm>
            <a:off x="1331640" y="1710266"/>
            <a:ext cx="5040560" cy="975256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完成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baseServlet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抽取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完成分类数据展示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完成旅游线路分页展示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完成页码处理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旅游线路分页展示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分页数据展示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前台代码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页码处理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5552" y="1800000"/>
            <a:ext cx="5400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1.1BaseServlet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1.2BaseServlet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UserServlet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页面路径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改写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5552" y="1800000"/>
            <a:ext cx="6624920" cy="165600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1800000"/>
            <a:ext cx="1656000" cy="1656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1.1BaseServlet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baseServlet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81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1.1BaseServlet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2057" y="2579555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BaseServlet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108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完成页面路径改写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1.2BaseServlet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UserServlet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页面路径改写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4" y="1800000"/>
            <a:ext cx="56350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分类数据展示功能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分类数据展示功能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分类数据展示功能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分类数据展示功能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缓存优化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26774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：理解分类数据展示功能分析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分类数据展示功能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1002</Words>
  <Application>Microsoft Office PowerPoint</Application>
  <PresentationFormat>全屏显示(4:3)</PresentationFormat>
  <Paragraphs>222</Paragraphs>
  <Slides>31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1.1BaseServlet抽取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1699</cp:revision>
  <dcterms:created xsi:type="dcterms:W3CDTF">2015-06-29T07:19:00Z</dcterms:created>
  <dcterms:modified xsi:type="dcterms:W3CDTF">2018-08-01T10:23:22Z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