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4" r:id="rId3"/>
    <p:sldId id="266" r:id="rId4"/>
    <p:sldId id="267" r:id="rId5"/>
    <p:sldId id="268" r:id="rId6"/>
    <p:sldId id="330" r:id="rId7"/>
    <p:sldId id="409" r:id="rId8"/>
    <p:sldId id="331" r:id="rId9"/>
    <p:sldId id="332" r:id="rId10"/>
    <p:sldId id="414" r:id="rId11"/>
    <p:sldId id="356" r:id="rId12"/>
    <p:sldId id="336" r:id="rId13"/>
    <p:sldId id="337" r:id="rId14"/>
    <p:sldId id="338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8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32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5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7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4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4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4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3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1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3-&#26053;&#28216;&#32447;&#36335;&#35814;&#24773;_&#20998;&#2651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4-&#26053;&#28216;&#32447;&#36335;&#35814;&#24773;_&#20195;&#30721;&#23454;&#29616;_&#21518;&#21488;&#20195;&#3072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5-&#26053;&#28216;&#32447;&#36335;&#35814;&#24773;_&#20195;&#30721;&#23454;&#29616;_&#21069;&#21488;&#20195;&#3072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0-&#26053;&#28216;&#32447;&#36335;&#26597;&#35810;_&#21442;&#25968;&#20256;&#3688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1-&#26053;&#28216;&#32447;&#36335;&#26597;&#35810;_&#21518;&#21488;&#20195;&#3072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2-&#26053;&#28216;&#32447;&#36335;&#26597;&#35810;_&#21069;&#21488;&#20195;&#3072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day27_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完成旅游线路查询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9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：理解旅游线路详情分析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旅游线路详情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040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旅游线路详情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旅游线路详情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完成旅游线路详情后台代码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旅游线路详情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完成旅游线路详情前台代码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292396" y="874879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旅游线路详情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467544" y="1633308"/>
            <a:ext cx="7848872" cy="128303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完成线路查询功能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完成线路详情功能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1331640" y="1710266"/>
            <a:ext cx="3527869" cy="1283032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旅游线路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查询案例（重要）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旅游详情查询案例（重要）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旅游线路查询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线路查询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学习目标：完成旅游线路查询的参数传递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：完成参数传递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完成线路查询后台代码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完成旅游线路查询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28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旅游线路查询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旅游线路详情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26774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完成旅游线路前台代码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旅游线路查询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347</Words>
  <Application>Microsoft Office PowerPoint</Application>
  <PresentationFormat>全屏显示(4:3)</PresentationFormat>
  <Paragraphs>100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1.1旅游线路查询_参数传递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1680</cp:revision>
  <dcterms:created xsi:type="dcterms:W3CDTF">2015-06-29T07:19:00Z</dcterms:created>
  <dcterms:modified xsi:type="dcterms:W3CDTF">2018-07-30T05:59:06Z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