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4" r:id="rId3"/>
    <p:sldId id="266" r:id="rId4"/>
    <p:sldId id="267" r:id="rId5"/>
    <p:sldId id="268" r:id="rId6"/>
    <p:sldId id="330" r:id="rId7"/>
    <p:sldId id="409" r:id="rId8"/>
    <p:sldId id="415" r:id="rId9"/>
    <p:sldId id="416" r:id="rId10"/>
    <p:sldId id="331" r:id="rId11"/>
    <p:sldId id="332" r:id="rId12"/>
    <p:sldId id="356" r:id="rId13"/>
    <p:sldId id="417" r:id="rId14"/>
    <p:sldId id="418" r:id="rId15"/>
    <p:sldId id="419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1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58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5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4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7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2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2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4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4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0-&#26053;&#28216;&#32447;&#36335;&#25910;&#34255;_&#28857;&#20987;&#25353;&#38062;&#25910;&#34255;_&#20998;&#2651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1-&#26053;&#28216;&#32447;&#36335;&#25910;&#34255;_&#28857;&#20987;&#25353;&#38062;&#25910;&#34255;_&#21518;&#21488;&#20195;&#3072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2-&#26053;&#28216;&#32447;&#36335;&#25910;&#34255;_&#28857;&#20987;&#25353;&#38062;&#25910;&#34255;_&#21069;&#21488;&#20195;&#3072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3-&#26053;&#28216;&#32447;&#36335;&#25910;&#34255;_&#28857;&#20987;&#25353;&#38062;&#25910;&#34255;_&#21069;&#21488;&#25928;&#26524;&#20248;&#2127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4-&#20316;&#19994;&#23433;&#2549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6-&#26053;&#28216;&#32447;&#36335;&#25910;&#34255;_&#20998;&#2651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7-&#26053;&#28216;&#32447;&#36335;&#25910;&#34255;_&#21028;&#26029;&#26159;&#21542;&#25910;&#34255;_&#21518;&#21488;&#20195;&#3072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8-&#26053;&#28216;&#32447;&#36335;&#25910;&#34255;_&#21028;&#26029;&#26159;&#21542;&#25910;&#34255;_&#21069;&#21488;&#20195;&#3072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9-&#26053;&#28216;&#32447;&#36335;&#25910;&#34255;_&#25910;&#34255;&#27425;&#25968;&#21160;&#24577;&#23637;&#3103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day28_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前台效果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作业安排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26774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：理解点击按钮收藏分析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：完成点击按钮收藏后台代码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：完成点击按钮收藏前台代码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429000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：完成点击按钮收藏前台代码优化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前台效果优化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429000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6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：知道作业内容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作业安排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429000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467544" y="1633308"/>
            <a:ext cx="7848872" cy="821368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线路收藏功能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1331640" y="1710266"/>
            <a:ext cx="3014908" cy="1283032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判断是否收藏（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点击按钮收藏（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468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收藏次数动态展示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：理解线路收藏分析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线路判断是否收藏后台代码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完成旅游线路收藏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28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线路判断是否收藏前台代码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完成收藏次数动态展示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旅游线路收藏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收藏次数动态展示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7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469</Words>
  <Application>Microsoft Office PowerPoint</Application>
  <PresentationFormat>全屏显示(4:3)</PresentationFormat>
  <Paragraphs>116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1.1旅游线路收藏_分析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1695</cp:revision>
  <dcterms:created xsi:type="dcterms:W3CDTF">2015-06-29T07:19:00Z</dcterms:created>
  <dcterms:modified xsi:type="dcterms:W3CDTF">2018-08-01T03:29:07Z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