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5" r:id="rId10"/>
    <p:sldId id="331" r:id="rId11"/>
    <p:sldId id="332" r:id="rId12"/>
    <p:sldId id="356" r:id="rId13"/>
    <p:sldId id="357" r:id="rId14"/>
    <p:sldId id="385" r:id="rId15"/>
    <p:sldId id="370" r:id="rId16"/>
    <p:sldId id="336" r:id="rId17"/>
    <p:sldId id="337" r:id="rId18"/>
    <p:sldId id="338" r:id="rId19"/>
    <p:sldId id="363" r:id="rId20"/>
    <p:sldId id="339" r:id="rId21"/>
    <p:sldId id="364" r:id="rId22"/>
    <p:sldId id="367" r:id="rId23"/>
    <p:sldId id="368" r:id="rId24"/>
    <p:sldId id="386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81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13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8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6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6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9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2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50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5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3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0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4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9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7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6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2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0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&#25968;&#25454;&#24211;&#36830;&#25509;&#27744;_c3p0_&#37197;&#32622;&#28436;&#3103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&#25968;&#25454;&#24211;&#36830;&#25509;&#27744;_druid_&#22522;&#26412;&#20351;&#2999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&#25968;&#25454;&#24211;&#36830;&#25509;&#27744;_druid_&#24037;&#20855;&#3186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&#25968;&#25454;&#24211;&#36830;&#25509;&#27744;_druid_&#24037;&#20855;&#31867;&#27979;&#3579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JDBCTemplate_&#20171;&#3246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JDBCTemplate_&#24555;&#36895;&#20837;&#3837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DBCTemplate_&#25191;&#34892;DML&#35821;&#21477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DBCTemplate_&#25191;&#34892;DQL&#35821;&#2147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&#25968;&#25454;&#24211;&#36830;&#25509;&#27744;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&#25968;&#25454;&#24211;&#36830;&#25509;&#27744;_&#23454;&#29616;&#20171;&#3246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&#25968;&#25454;&#24211;&#36830;&#25509;&#27744;_c3p0_&#22522;&#26412;&#20351;&#2999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91357"/>
            <a:ext cx="9144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Day06_JDBC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_c3p0_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工具类测试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_c3p0_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配置演示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学习目标：能够编写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_druid_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工具类测试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48960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5288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87978" y="1498784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学习目标：能够描述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JDBC_template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28303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理解数据库连接池相关概念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C3p0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基本使用与配置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Druid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的基本使用与配置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JDBCTemplate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11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6048672" cy="2514139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理解数据库连接池相关概念（理解）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C3p0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基本使用与配置（重要）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Druid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的基本使用与配置（重要）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JDBCTemplate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的使用（重要）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554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_c3p0_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学习目标：清楚知道主要内容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学习目标：能够清晰的描述出数据库连接池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什么是数据库连接池？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学习目标：知道数据库连接池的实现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_c3p0_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645</Words>
  <Application>Microsoft Office PowerPoint</Application>
  <PresentationFormat>全屏显示(4:3)</PresentationFormat>
  <Paragraphs>189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1618</cp:revision>
  <dcterms:created xsi:type="dcterms:W3CDTF">2015-06-29T07:19:00Z</dcterms:created>
  <dcterms:modified xsi:type="dcterms:W3CDTF">2018-07-03T06:11:29Z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