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74" r:id="rId13"/>
    <p:sldId id="265" r:id="rId14"/>
    <p:sldId id="268" r:id="rId15"/>
    <p:sldId id="270" r:id="rId16"/>
    <p:sldId id="267" r:id="rId17"/>
    <p:sldId id="271" r:id="rId18"/>
    <p:sldId id="277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-9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Robot Friend - Alexa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 smtClean="0"/>
              <a:t>hlfshell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kingsolomonyc.files.wordpress.com/2010/04/awesomeo5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29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34000"/>
            <a:ext cx="1752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410200"/>
            <a:ext cx="1828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5149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ALEXA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30" name="Picture 6" descr="the Stormtroopoc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95582"/>
            <a:ext cx="676836" cy="6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a custom slot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05763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</a:t>
            </a:r>
            <a:r>
              <a:rPr lang="en-US" dirty="0" err="1" smtClean="0">
                <a:solidFill>
                  <a:schemeClr val="bg1"/>
                </a:solidFill>
              </a:rPr>
              <a:t>Occurences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These will map intents for your skill to sample utterance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smtClean="0">
                <a:solidFill>
                  <a:schemeClr val="bg1"/>
                </a:solidFill>
              </a:rPr>
              <a:t>slot name</a:t>
            </a:r>
            <a:r>
              <a:rPr lang="en-US" sz="2800" dirty="0" smtClean="0">
                <a:solidFill>
                  <a:srgbClr val="C00000"/>
                </a:solidFill>
              </a:rPr>
              <a:t>} </a:t>
            </a:r>
            <a:r>
              <a:rPr lang="en-US" sz="2800" dirty="0" smtClean="0">
                <a:solidFill>
                  <a:schemeClr val="bg1"/>
                </a:solidFill>
              </a:rPr>
              <a:t>to reference which areas slide into slots. Slots are not required and you can have multiple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Expanding on </a:t>
            </a:r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55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Putting it together + testing!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16820" cy="35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if you’re using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189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Then we test + play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6649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71625"/>
            <a:ext cx="7791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intent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ame</a:t>
            </a:r>
            <a:r>
              <a:rPr lang="en-US" sz="1800" dirty="0" smtClean="0">
                <a:solidFill>
                  <a:schemeClr val="bg1"/>
                </a:solidFill>
              </a:rPr>
              <a:t> – which intent are we triggering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slots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slotName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obj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name</a:t>
            </a:r>
            <a:r>
              <a:rPr lang="en-US" sz="1400" dirty="0" smtClean="0">
                <a:solidFill>
                  <a:schemeClr val="bg1"/>
                </a:solidFill>
              </a:rPr>
              <a:t>: name of slot</a:t>
            </a:r>
          </a:p>
          <a:p>
            <a:pPr lvl="4"/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alue</a:t>
            </a:r>
            <a:r>
              <a:rPr lang="en-US" sz="1400" dirty="0" smtClean="0">
                <a:solidFill>
                  <a:schemeClr val="bg1"/>
                </a:solidFill>
              </a:rPr>
              <a:t> : value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timestamp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requestId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not conversational – see session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 smtClean="0">
                <a:solidFill>
                  <a:srgbClr val="FFC000"/>
                </a:solidFill>
              </a:rPr>
              <a:t>ession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application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applicationId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ew</a:t>
            </a:r>
            <a:r>
              <a:rPr lang="en-US" sz="1800" dirty="0" smtClean="0">
                <a:solidFill>
                  <a:schemeClr val="bg1"/>
                </a:solidFill>
              </a:rPr>
              <a:t> : bool – is this a continued session or a fresh one?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sessionId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used over a conversation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userId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amazon account identifier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Types of Intents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LaunchRequest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“Launch APP” aka no intents, no slots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IntentRequest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&lt;-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We’ve been working with this one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SessionEndedRequest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“Exit” or “Stop” or no response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45668"/>
            <a:ext cx="676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Sessions can be started in either a </a:t>
            </a:r>
            <a:r>
              <a:rPr lang="en-US" dirty="0" err="1" smtClean="0">
                <a:solidFill>
                  <a:schemeClr val="bg1"/>
                </a:solidFill>
              </a:rPr>
              <a:t>LaunchRequest</a:t>
            </a:r>
            <a:r>
              <a:rPr lang="en-US" dirty="0" smtClean="0">
                <a:solidFill>
                  <a:schemeClr val="bg1"/>
                </a:solidFill>
              </a:rPr>
              <a:t> or an </a:t>
            </a:r>
            <a:r>
              <a:rPr lang="en-US" dirty="0" err="1" smtClean="0">
                <a:solidFill>
                  <a:schemeClr val="bg1"/>
                </a:solidFill>
              </a:rPr>
              <a:t>IntentRequest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Expected response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295400"/>
            <a:ext cx="218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399"/>
            <a:ext cx="4357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2620" y="57245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521" y="572452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bare minimum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Echo</a:t>
            </a:r>
            <a:r>
              <a:rPr lang="en-US" sz="900" dirty="0" err="1" smtClean="0">
                <a:solidFill>
                  <a:schemeClr val="bg1"/>
                </a:solidFill>
              </a:rPr>
              <a:t>echo</a:t>
            </a:r>
            <a:r>
              <a:rPr lang="en-US" sz="500" dirty="0" err="1" smtClean="0">
                <a:solidFill>
                  <a:schemeClr val="bg1"/>
                </a:solidFill>
              </a:rPr>
              <a:t>echo</a:t>
            </a:r>
            <a:r>
              <a:rPr lang="en-US" sz="100" dirty="0" err="1" smtClean="0">
                <a:solidFill>
                  <a:schemeClr val="bg1"/>
                </a:solidFill>
              </a:rPr>
              <a:t>echo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s.aolcdn.com/hss/storage/midas/bdfe7acce7720122e310d61641b1761f/201773097/AmazonEc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" y="1007946"/>
            <a:ext cx="5356912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amazon.com/public/binaries/content/gallery/developerportalpublic/solutions/alexa/dot_xs.png%5B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13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amzn/alexa-avs-raspberry-pi/raw/master/assets/rpi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9028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5526" y="3839696"/>
            <a:ext cx="388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https://github.com/sammachin/AlexaPi</a:t>
            </a:r>
          </a:p>
        </p:txBody>
      </p:sp>
      <p:pic>
        <p:nvPicPr>
          <p:cNvPr id="10" name="Picture 8" descr="http://static.trustedreviews.com/94/000039301/7438/alexa-brow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77951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8467" y="2971168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http://echosim.io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9889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9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12420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awaken in a field…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r1.cbsistatic.com/hub/i/2015/09/14/99af52d7-086c-4631-a09f-3a88a5556e7f/c901868801c3b9beeec0786a90a8ce3c/amazonechoteardown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kinds of “skills” aka mini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“Tell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to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“Ask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“[Get info] from [app]”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Conversational UI – more on this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Smart Home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“Turn on toaster”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“Turn down the thermostat”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“Dim the lights”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Coming in a future talk</a:t>
            </a:r>
          </a:p>
        </p:txBody>
      </p:sp>
    </p:spTree>
    <p:extLst>
      <p:ext uri="{BB962C8B-B14F-4D97-AF65-F5344CB8AC3E}">
        <p14:creationId xmlns:p14="http://schemas.microsoft.com/office/powerpoint/2010/main" val="3478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Begin : Amazon Developer 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283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 the skill – and your trigger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39113" cy="3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886450" cy="53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Intents +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intent is an action the user can do on your skill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 slot is an expected input for that intent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6.media.bustedtees.cvcdn.com/2/-/bustedtees.be777d62-d680-4f68-b0a6-48516b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322"/>
            <a:ext cx="1870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upload.wikimedia.org/wikipedia/commons/e/ec/Vegas_slo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454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199"/>
            <a:ext cx="5213638" cy="33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Built in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AMAZON.DATE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AMAZON.DURATION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AMAZON.FOUR_DIGIT_NUMBER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AMAZON.TIME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AMAZON.US_CITY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AMAZON.US_FIRST_NAME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AMAZON.STATE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AMAZON.LITERAL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321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Your Robot Friend - Alexa</vt:lpstr>
      <vt:lpstr>Echoechoechoecho</vt:lpstr>
      <vt:lpstr>The Internals</vt:lpstr>
      <vt:lpstr>Two kinds of “skills” aka mini apps</vt:lpstr>
      <vt:lpstr>To Begin : Amazon Developer Console</vt:lpstr>
      <vt:lpstr>Set up the skill – and your trigger</vt:lpstr>
      <vt:lpstr>Interaction Models</vt:lpstr>
      <vt:lpstr>Intents + Slots</vt:lpstr>
      <vt:lpstr>Built in slots</vt:lpstr>
      <vt:lpstr>Making a custom slot</vt:lpstr>
      <vt:lpstr>Sample Occurences</vt:lpstr>
      <vt:lpstr>Expanding on SimpleTexter</vt:lpstr>
      <vt:lpstr>Putting it together + testing!</vt:lpstr>
      <vt:lpstr>And if you’re using ngrok…</vt:lpstr>
      <vt:lpstr>Then we test + play</vt:lpstr>
      <vt:lpstr>The Request</vt:lpstr>
      <vt:lpstr>The Request</vt:lpstr>
      <vt:lpstr>Types of Intents</vt:lpstr>
      <vt:lpstr>Expected response</vt:lpstr>
      <vt:lpstr>SimpleTexter</vt:lpstr>
      <vt:lpstr>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91</cp:revision>
  <dcterms:created xsi:type="dcterms:W3CDTF">2016-05-10T02:14:36Z</dcterms:created>
  <dcterms:modified xsi:type="dcterms:W3CDTF">2016-08-11T21:52:32Z</dcterms:modified>
</cp:coreProperties>
</file>