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70" r:id="rId14"/>
    <p:sldId id="267" r:id="rId15"/>
    <p:sldId id="271" r:id="rId16"/>
    <p:sldId id="272" r:id="rId17"/>
    <p:sldId id="273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-888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Your Robot Friend - Alexa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Chester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thekeithchester</a:t>
            </a:r>
            <a:endParaRPr lang="en-US" dirty="0"/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399"/>
            <a:ext cx="3685838" cy="22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kingsolomonyc.files.wordpress.com/2010/04/awesomeo5t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65298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6781800" y="5334000"/>
            <a:ext cx="17526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05600" y="5410200"/>
            <a:ext cx="18288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67500" y="5149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ALEXA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Sample </a:t>
            </a:r>
            <a:r>
              <a:rPr lang="en-US" dirty="0" err="1" smtClean="0">
                <a:solidFill>
                  <a:schemeClr val="bg1"/>
                </a:solidFill>
              </a:rPr>
              <a:t>Occurences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These will map intents for your skill to sample utterance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Use </a:t>
            </a:r>
            <a:r>
              <a:rPr lang="en-US" sz="2800" dirty="0" smtClean="0">
                <a:solidFill>
                  <a:srgbClr val="C00000"/>
                </a:solidFill>
              </a:rPr>
              <a:t>{</a:t>
            </a:r>
            <a:r>
              <a:rPr lang="en-US" sz="2800" dirty="0" smtClean="0">
                <a:solidFill>
                  <a:schemeClr val="bg1"/>
                </a:solidFill>
              </a:rPr>
              <a:t>slot name</a:t>
            </a:r>
            <a:r>
              <a:rPr lang="en-US" sz="2800" dirty="0" smtClean="0">
                <a:solidFill>
                  <a:srgbClr val="C00000"/>
                </a:solidFill>
              </a:rPr>
              <a:t>} </a:t>
            </a:r>
            <a:r>
              <a:rPr lang="en-US" sz="2800" dirty="0" smtClean="0">
                <a:solidFill>
                  <a:schemeClr val="bg1"/>
                </a:solidFill>
              </a:rPr>
              <a:t>to reference which areas slide into slots. Slots are not required and you can have multiple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895600"/>
            <a:ext cx="6991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2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Putting it together + testing!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216820" cy="352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4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And if you’re using </a:t>
            </a:r>
            <a:r>
              <a:rPr lang="en-US" dirty="0" err="1" smtClean="0">
                <a:solidFill>
                  <a:schemeClr val="bg1"/>
                </a:solidFill>
              </a:rPr>
              <a:t>ngrok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941891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1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Then we test + play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536649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1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Request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571625"/>
            <a:ext cx="77914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0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request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intent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n</a:t>
            </a:r>
            <a:r>
              <a:rPr lang="en-US" sz="1800" dirty="0" smtClean="0">
                <a:solidFill>
                  <a:srgbClr val="FF0000"/>
                </a:solidFill>
              </a:rPr>
              <a:t>ame</a:t>
            </a:r>
            <a:r>
              <a:rPr lang="en-US" sz="1800" dirty="0" smtClean="0">
                <a:solidFill>
                  <a:schemeClr val="bg1"/>
                </a:solidFill>
              </a:rPr>
              <a:t> – which intent are we triggering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slots</a:t>
            </a:r>
            <a:r>
              <a:rPr lang="en-US" sz="1800" dirty="0" smtClean="0">
                <a:solidFill>
                  <a:schemeClr val="bg1"/>
                </a:solidFill>
              </a:rPr>
              <a:t> – </a:t>
            </a:r>
            <a:r>
              <a:rPr lang="en-US" sz="1800" dirty="0" err="1" smtClean="0">
                <a:solidFill>
                  <a:schemeClr val="bg1"/>
                </a:solidFill>
              </a:rPr>
              <a:t>obj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3"/>
            <a:r>
              <a:rPr lang="en-US" sz="1400" dirty="0" err="1" smtClean="0">
                <a:solidFill>
                  <a:srgbClr val="FF0000"/>
                </a:solidFill>
              </a:rPr>
              <a:t>slotName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  <a:r>
              <a:rPr lang="en-US" sz="1400" dirty="0" err="1" smtClean="0">
                <a:solidFill>
                  <a:schemeClr val="bg1"/>
                </a:solidFill>
              </a:rPr>
              <a:t>obj</a:t>
            </a:r>
            <a:endParaRPr lang="en-US" sz="1400" dirty="0" smtClean="0">
              <a:solidFill>
                <a:schemeClr val="bg1"/>
              </a:solidFill>
            </a:endParaRPr>
          </a:p>
          <a:p>
            <a:pPr lvl="4"/>
            <a:r>
              <a:rPr lang="en-US" sz="1400" dirty="0" smtClean="0">
                <a:solidFill>
                  <a:srgbClr val="FF0000"/>
                </a:solidFill>
              </a:rPr>
              <a:t>name</a:t>
            </a:r>
            <a:r>
              <a:rPr lang="en-US" sz="1400" dirty="0" smtClean="0">
                <a:solidFill>
                  <a:schemeClr val="bg1"/>
                </a:solidFill>
              </a:rPr>
              <a:t>: name of slot</a:t>
            </a:r>
          </a:p>
          <a:p>
            <a:pPr lvl="4"/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dirty="0" smtClean="0">
                <a:solidFill>
                  <a:srgbClr val="FF0000"/>
                </a:solidFill>
              </a:rPr>
              <a:t>alue</a:t>
            </a:r>
            <a:r>
              <a:rPr lang="en-US" sz="1400" dirty="0" smtClean="0">
                <a:solidFill>
                  <a:schemeClr val="bg1"/>
                </a:solidFill>
              </a:rPr>
              <a:t> : value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timestamp</a:t>
            </a:r>
          </a:p>
          <a:p>
            <a:pPr lvl="2"/>
            <a:r>
              <a:rPr lang="en-US" sz="1800" dirty="0" err="1" smtClean="0">
                <a:solidFill>
                  <a:srgbClr val="FF0000"/>
                </a:solidFill>
              </a:rPr>
              <a:t>requestId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– not conversational – see session</a:t>
            </a:r>
          </a:p>
          <a:p>
            <a:pPr lvl="2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s</a:t>
            </a:r>
            <a:r>
              <a:rPr lang="en-US" sz="2400" dirty="0" smtClean="0">
                <a:solidFill>
                  <a:srgbClr val="FFC000"/>
                </a:solidFill>
              </a:rPr>
              <a:t>ession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application</a:t>
            </a:r>
            <a:r>
              <a:rPr lang="en-US" sz="1800" dirty="0" smtClean="0">
                <a:solidFill>
                  <a:schemeClr val="bg1"/>
                </a:solidFill>
              </a:rPr>
              <a:t> – </a:t>
            </a:r>
            <a:r>
              <a:rPr lang="en-US" sz="1800" dirty="0" err="1" smtClean="0">
                <a:solidFill>
                  <a:schemeClr val="bg1"/>
                </a:solidFill>
              </a:rPr>
              <a:t>obj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2"/>
            <a:r>
              <a:rPr lang="en-US" sz="1400" dirty="0" err="1" smtClean="0">
                <a:solidFill>
                  <a:srgbClr val="FF0000"/>
                </a:solidFill>
              </a:rPr>
              <a:t>applicationId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n</a:t>
            </a:r>
            <a:r>
              <a:rPr lang="en-US" sz="1800" dirty="0" smtClean="0">
                <a:solidFill>
                  <a:srgbClr val="FF0000"/>
                </a:solidFill>
              </a:rPr>
              <a:t>ew</a:t>
            </a:r>
            <a:r>
              <a:rPr lang="en-US" sz="1800" dirty="0" smtClean="0">
                <a:solidFill>
                  <a:schemeClr val="bg1"/>
                </a:solidFill>
              </a:rPr>
              <a:t> : bool – is this a continued session or a fresh one?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sessionId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– used over a conversation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user</a:t>
            </a:r>
            <a:r>
              <a:rPr lang="en-US" sz="1800" dirty="0" smtClean="0">
                <a:solidFill>
                  <a:schemeClr val="bg1"/>
                </a:solidFill>
              </a:rPr>
              <a:t> : </a:t>
            </a:r>
            <a:r>
              <a:rPr lang="en-US" sz="1800" dirty="0" err="1" smtClean="0">
                <a:solidFill>
                  <a:schemeClr val="bg1"/>
                </a:solidFill>
              </a:rPr>
              <a:t>obj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2"/>
            <a:r>
              <a:rPr lang="en-US" sz="1400" dirty="0" err="1" smtClean="0">
                <a:solidFill>
                  <a:srgbClr val="FF0000"/>
                </a:solidFill>
              </a:rPr>
              <a:t>userId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– amazon account identifier</a:t>
            </a:r>
          </a:p>
          <a:p>
            <a:pPr lvl="2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Expected response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8" y="1295400"/>
            <a:ext cx="218598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399"/>
            <a:ext cx="4357687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2620" y="572452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possible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1521" y="5724524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bare minimum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SimpleTexter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Making a custom slot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8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Echo</a:t>
            </a:r>
            <a:r>
              <a:rPr lang="en-US" sz="900" dirty="0" err="1" smtClean="0">
                <a:solidFill>
                  <a:schemeClr val="bg1"/>
                </a:solidFill>
              </a:rPr>
              <a:t>echo</a:t>
            </a:r>
            <a:r>
              <a:rPr lang="en-US" sz="500" dirty="0" err="1" smtClean="0">
                <a:solidFill>
                  <a:schemeClr val="bg1"/>
                </a:solidFill>
              </a:rPr>
              <a:t>echo</a:t>
            </a:r>
            <a:r>
              <a:rPr lang="en-US" sz="100" dirty="0" err="1" smtClean="0">
                <a:solidFill>
                  <a:schemeClr val="bg1"/>
                </a:solidFill>
              </a:rPr>
              <a:t>echo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https://s.aolcdn.com/hss/storage/midas/bdfe7acce7720122e310d61641b1761f/201773097/AmazonEch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" y="1007946"/>
            <a:ext cx="5356912" cy="429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eveloper.amazon.com/public/binaries/content/gallery/developerportalpublic/solutions/alexa/dot_xs.png%5B2%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81600"/>
            <a:ext cx="21336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ithub.com/amzn/alexa-avs-raspberry-pi/raw/master/assets/rpi-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09028"/>
            <a:ext cx="31242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5526" y="3839696"/>
            <a:ext cx="3883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https://github.com/sammachin/AlexaPi</a:t>
            </a:r>
          </a:p>
        </p:txBody>
      </p:sp>
      <p:pic>
        <p:nvPicPr>
          <p:cNvPr id="10" name="Picture 8" descr="http://static.trustedreviews.com/94/000039301/7438/alexa-brow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8200"/>
            <a:ext cx="377951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98467" y="2971168"/>
            <a:ext cx="183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http://echosim.io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Internals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://tr1.cbsistatic.com/hub/i/2015/09/14/99af52d7-086c-4631-a09f-3a88a5556e7f/c901868801c3b9beeec0786a90a8ce3c/amazonechoteardown0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829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5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Two kinds of “skills” aka mini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Custom Skill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“Tell [</a:t>
            </a:r>
            <a:r>
              <a:rPr lang="en-US" dirty="0" err="1" smtClean="0">
                <a:solidFill>
                  <a:schemeClr val="bg1"/>
                </a:solidFill>
              </a:rPr>
              <a:t>appname</a:t>
            </a:r>
            <a:r>
              <a:rPr lang="en-US" dirty="0" smtClean="0">
                <a:solidFill>
                  <a:schemeClr val="bg1"/>
                </a:solidFill>
              </a:rPr>
              <a:t>] to [stuff]”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“Ask [</a:t>
            </a:r>
            <a:r>
              <a:rPr lang="en-US" dirty="0" err="1" smtClean="0">
                <a:solidFill>
                  <a:schemeClr val="bg1"/>
                </a:solidFill>
              </a:rPr>
              <a:t>appname</a:t>
            </a:r>
            <a:r>
              <a:rPr lang="en-US" dirty="0" smtClean="0">
                <a:solidFill>
                  <a:schemeClr val="bg1"/>
                </a:solidFill>
              </a:rPr>
              <a:t>] [stuff]”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“[Get info] from [app]”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Conversational UI – more on this later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Smart Home Skill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“Turn on toaster”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“Turn down the thermostat”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“Dim the lights”</a:t>
            </a:r>
          </a:p>
        </p:txBody>
      </p:sp>
    </p:spTree>
    <p:extLst>
      <p:ext uri="{BB962C8B-B14F-4D97-AF65-F5344CB8AC3E}">
        <p14:creationId xmlns:p14="http://schemas.microsoft.com/office/powerpoint/2010/main" val="34784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 Begin : Amazon Developer Console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412838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0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Set up the skill – and your trigger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139113" cy="323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3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Interaction Models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886450" cy="53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1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Intents + Slots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An intent is an action the user can do on your skill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 slot is an expected input for that intent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6" name="Picture 4" descr="http://6.media.bustedtees.cvcdn.com/2/-/bustedtees.be777d62-d680-4f68-b0a6-48516b38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7322"/>
            <a:ext cx="187036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s://upload.wikimedia.org/wikipedia/commons/e/ec/Vegas_slo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4548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43199"/>
            <a:ext cx="5213638" cy="33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2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Built in slots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AMAZON.DATE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AMAZON.DURATION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AMAZON.FOUR_DIGIT_NUMBER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AMAZON.NUMBER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AMAZON.TIME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AMAZON.US_CITY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AMAZON.US_FIRST_NAME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AMAZON.STATE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AMAZON.LITERAL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262</Words>
  <Application>Microsoft Office PowerPoint</Application>
  <PresentationFormat>On-screen Show (4:3)</PresentationFormat>
  <Paragraphs>74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Your Robot Friend - Alexa</vt:lpstr>
      <vt:lpstr>Echoechoechoecho</vt:lpstr>
      <vt:lpstr>The Internals</vt:lpstr>
      <vt:lpstr>Two kinds of “skills” aka mini apps</vt:lpstr>
      <vt:lpstr>To Begin : Amazon Developer Console</vt:lpstr>
      <vt:lpstr>Set up the skill – and your trigger</vt:lpstr>
      <vt:lpstr>Interaction Models</vt:lpstr>
      <vt:lpstr>Intents + Slots</vt:lpstr>
      <vt:lpstr>Built in slots</vt:lpstr>
      <vt:lpstr>Sample Occurences</vt:lpstr>
      <vt:lpstr>Putting it together + testing!</vt:lpstr>
      <vt:lpstr>And if you’re using ngrok…</vt:lpstr>
      <vt:lpstr>Then we test + play</vt:lpstr>
      <vt:lpstr>The Request</vt:lpstr>
      <vt:lpstr>The Request</vt:lpstr>
      <vt:lpstr>Expected response</vt:lpstr>
      <vt:lpstr>SimpleTexter</vt:lpstr>
      <vt:lpstr>Making a custom slot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Chester</dc:creator>
  <cp:lastModifiedBy>Keith Chester</cp:lastModifiedBy>
  <cp:revision>66</cp:revision>
  <dcterms:created xsi:type="dcterms:W3CDTF">2016-05-10T02:14:36Z</dcterms:created>
  <dcterms:modified xsi:type="dcterms:W3CDTF">2016-08-06T20:28:12Z</dcterms:modified>
</cp:coreProperties>
</file>