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76" r:id="rId8"/>
    <p:sldId id="263" r:id="rId9"/>
    <p:sldId id="277" r:id="rId10"/>
    <p:sldId id="273" r:id="rId11"/>
    <p:sldId id="264" r:id="rId12"/>
    <p:sldId id="268" r:id="rId13"/>
    <p:sldId id="278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6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C9FBD-829B-43B6-A393-B81277256D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DEF43-7C26-49F3-82FB-02FBAB63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Introduction to Functional 3d Printing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hlfshell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Effect of infill on strength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Honeycomb – slow to print, good Z-axis strength, good rigidity light weight – shoot for 35%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Rectilinear – good tensile strength, moderate flexibility – shoot for 25%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Line – low rigidity, light weight, weak. Speed prints only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9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Material Differences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ABS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Ninjaflex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err="1" smtClean="0">
                <a:solidFill>
                  <a:schemeClr val="bg1"/>
                </a:solidFill>
              </a:rPr>
              <a:t>SemiFlex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Cheetah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Metal “fill” PLAs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Taulman3d – Nylon, Alloy 910, Bridge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ColorFab</a:t>
            </a:r>
            <a:r>
              <a:rPr lang="en-US" dirty="0" smtClean="0">
                <a:solidFill>
                  <a:schemeClr val="bg1"/>
                </a:solidFill>
              </a:rPr>
              <a:t>-XT and other </a:t>
            </a:r>
            <a:r>
              <a:rPr lang="en-US" dirty="0" err="1" smtClean="0">
                <a:solidFill>
                  <a:schemeClr val="bg1"/>
                </a:solidFill>
              </a:rPr>
              <a:t>copolyesters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8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Printed Joinery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markforged.com/wp-content/uploads/2016/06/MG_9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8062"/>
            <a:ext cx="2363306" cy="17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rkforged.com/wp-content/uploads/2016/06/MG_90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93252"/>
            <a:ext cx="2498540" cy="16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rkforged.com/wp-content/uploads/2016/06/MG_90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8062"/>
            <a:ext cx="251410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arkforged.com/wp-content/uploads/2016/06/MG_90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rkforged.com/wp-content/uploads/2016/06/MG_901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15" y="3429000"/>
            <a:ext cx="2372250" cy="32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5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Threaded Inserts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5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Captive nuts</a:t>
            </a:r>
            <a:endParaRPr lang="en-US" dirty="0"/>
          </a:p>
        </p:txBody>
      </p:sp>
      <p:pic>
        <p:nvPicPr>
          <p:cNvPr id="9218" name="Picture 2" descr="https://cdn.instructables.com/FLH/BY8M/IV0AJBOQ/FLHBY8MIV0AJBOQ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625109" cy="46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3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Fusion360  - free for students/startups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Slack – I can be found in </a:t>
            </a:r>
            <a:r>
              <a:rPr lang="en-US" dirty="0" err="1" smtClean="0">
                <a:solidFill>
                  <a:schemeClr val="bg1"/>
                </a:solidFill>
              </a:rPr>
              <a:t>TechSTL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James </a:t>
            </a:r>
            <a:r>
              <a:rPr lang="en-US" dirty="0" err="1" smtClean="0">
                <a:solidFill>
                  <a:schemeClr val="bg1"/>
                </a:solidFill>
              </a:rPr>
              <a:t>Bruton</a:t>
            </a:r>
            <a:r>
              <a:rPr lang="en-US" dirty="0" smtClean="0">
                <a:solidFill>
                  <a:schemeClr val="bg1"/>
                </a:solidFill>
              </a:rPr>
              <a:t> – genius of 3d printing robots + cosplay suits</a:t>
            </a:r>
          </a:p>
        </p:txBody>
      </p:sp>
      <p:pic>
        <p:nvPicPr>
          <p:cNvPr id="6146" name="Picture 2" descr="https://i.ytimg.com/vi/m6xgSbto_VE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359921" cy="266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4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am 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953000"/>
            <a:ext cx="3108960" cy="1295400"/>
          </a:xfrm>
          <a:prstGeom prst="rect">
            <a:avLst/>
          </a:prstGeom>
        </p:spPr>
      </p:pic>
      <p:pic>
        <p:nvPicPr>
          <p:cNvPr id="1026" name="Picture 2" descr="https://maineventsoftware.com/images/thisisfusio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390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chester\Downloads\IMG_20160511_131604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54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600/1*m1kZe-vWBcufmOKlSW9pUA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Beyond the Hype – 3d printing is a tool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printing received a ton of hype during its heyday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Great! It took us 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to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solidsmack.com/wp-content/uploads/2009/04/makerbot-cupcake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5" y="3352800"/>
            <a:ext cx="3527773" cy="23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019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…this has caused some problems though – some people get 3d printers without knowing what they’re going to use them for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https://ultimaker.com/photo/umtopic/0x0/54c6503f08a35/ultimaker2-fami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4267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they are good 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https://cdn-images-1.medium.com/max/600/1*m1kZe-vWBcufmOKlSW9pU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.dailymail.co.uk/i/pix/2015/08/26/11/2BABB1B800000578-0-image-a-14_14405835526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35861"/>
            <a:ext cx="342629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2.wp.com/www.xrobots.co.uk/wp-content/uploads/2017/01/Robotx0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81897"/>
            <a:ext cx="3712298" cy="247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s://cdn-images-1.medium.com/max/1200/1*1Y4eLTA5jPN8VovBbm_Qng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830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3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3d printers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72489"/>
            <a:ext cx="1066800" cy="609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FDM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05200" y="1524000"/>
            <a:ext cx="10668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Resin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0" y="1600199"/>
            <a:ext cx="1295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Powder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3devo.eu/wp-content/uploads/2015/08/Desiging-for-3D-Printi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8567"/>
            <a:ext cx="24222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gaom.com/wp-content/uploads/sites/1/2014/01/screen-shot-2014-01-13-at-4-35-39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8567"/>
            <a:ext cx="3267075" cy="217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nature.com/polopoly_fs/7.5207.1341332430!/slideshowimage/03_printer.jpg_gen/derivatives/landscape_592/03_prin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18567"/>
            <a:ext cx="3311905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3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Dimensional Accuracy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Testing and calibrating is important, but will never be perfect in affordable machines due to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open-loop machines</a:t>
            </a:r>
            <a:r>
              <a:rPr lang="en-US" dirty="0" smtClean="0">
                <a:solidFill>
                  <a:schemeClr val="bg1"/>
                </a:solidFill>
              </a:rPr>
              <a:t>. KNOWING your inaccuracies in each axis is important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Image result for calibrating 3d pri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4819650" cy="20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calibration steps 3d pri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32" y="2740891"/>
            <a:ext cx="2728768" cy="204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9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Exact fit – don’t do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Fitting exact fit never works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need to put additional spacing for your hole / slot / embed space to connect parts</a:t>
            </a:r>
          </a:p>
        </p:txBody>
      </p:sp>
    </p:spTree>
    <p:extLst>
      <p:ext uri="{BB962C8B-B14F-4D97-AF65-F5344CB8AC3E}">
        <p14:creationId xmlns:p14="http://schemas.microsoft.com/office/powerpoint/2010/main" val="262230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Strength of prints – it’s all in the 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://woodandshop.com/wp-content/uploads/2014/10/choose-lumber-for-woodworking-wood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4038600" cy="26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3devo.eu/wp-content/uploads/2015/08/Desiging-for-3D-Printing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85" y="2057400"/>
            <a:ext cx="430630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8001000" y="2209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953000" y="3962400"/>
            <a:ext cx="1066800" cy="694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67600" y="4576286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229600" y="4086759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400" y="3602182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667000" y="1905000"/>
            <a:ext cx="19050" cy="881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29182" y="3429000"/>
            <a:ext cx="990600" cy="222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476500" y="3735033"/>
            <a:ext cx="419100" cy="1370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459519" y="2528455"/>
            <a:ext cx="8081" cy="6632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01000" y="4419600"/>
            <a:ext cx="0" cy="767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048000" y="4175781"/>
            <a:ext cx="9525" cy="548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729182" y="3124200"/>
            <a:ext cx="842818" cy="194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3400" y="3248226"/>
            <a:ext cx="838200" cy="200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Layer Strength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6" name="Picture 4" descr="Anisotropy_3D Printing 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95400"/>
            <a:ext cx="520999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nisotropy_3D Printing 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1295401"/>
            <a:ext cx="4140738" cy="25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nisotropy_3D Printing 1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3810000" cy="25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372999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from Functional Design For 3D Printing by Clifford Smyth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33800" y="3429000"/>
            <a:ext cx="4572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057400" y="3886201"/>
            <a:ext cx="152400" cy="11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6327" y="4844534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37 </a:t>
            </a:r>
            <a:r>
              <a:rPr lang="en-US" dirty="0" err="1" smtClean="0">
                <a:solidFill>
                  <a:schemeClr val="bg1"/>
                </a:solidFill>
              </a:rPr>
              <a:t>lbs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5029200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70+ </a:t>
            </a:r>
            <a:r>
              <a:rPr lang="en-US" dirty="0" err="1" smtClean="0">
                <a:solidFill>
                  <a:schemeClr val="bg1"/>
                </a:solidFill>
              </a:rPr>
              <a:t>lbs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267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 Introduction to Functional 3d Printing Design</vt:lpstr>
      <vt:lpstr>Who am I</vt:lpstr>
      <vt:lpstr>Beyond the Hype – 3d printing is a tool </vt:lpstr>
      <vt:lpstr>What they are good at</vt:lpstr>
      <vt:lpstr>Types of 3d printers</vt:lpstr>
      <vt:lpstr>Dimensional Accuracy</vt:lpstr>
      <vt:lpstr>Exact fit – don’t do it</vt:lpstr>
      <vt:lpstr>Strength of prints – it’s all in the layers</vt:lpstr>
      <vt:lpstr>Layer Strength</vt:lpstr>
      <vt:lpstr>Effect of infill on strength</vt:lpstr>
      <vt:lpstr>Material Differences</vt:lpstr>
      <vt:lpstr>3d Printed Joinery</vt:lpstr>
      <vt:lpstr>Threaded Inserts</vt:lpstr>
      <vt:lpstr>Captive nuts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23</cp:revision>
  <dcterms:created xsi:type="dcterms:W3CDTF">2016-12-30T04:19:53Z</dcterms:created>
  <dcterms:modified xsi:type="dcterms:W3CDTF">2017-01-04T17:29:17Z</dcterms:modified>
</cp:coreProperties>
</file>