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1" r:id="rId7"/>
    <p:sldId id="276" r:id="rId8"/>
    <p:sldId id="263" r:id="rId9"/>
    <p:sldId id="277" r:id="rId10"/>
    <p:sldId id="273" r:id="rId11"/>
    <p:sldId id="264" r:id="rId12"/>
    <p:sldId id="268" r:id="rId13"/>
    <p:sldId id="278" r:id="rId14"/>
    <p:sldId id="270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431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C9FBD-829B-43B6-A393-B81277256D3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DEF43-7C26-49F3-82FB-02FBAB636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26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5E42-BFF5-4FEA-BC56-5052E10E6C3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CD00-83C4-4C43-B676-45EA6785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5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5E42-BFF5-4FEA-BC56-5052E10E6C3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CD00-83C4-4C43-B676-45EA6785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2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5E42-BFF5-4FEA-BC56-5052E10E6C3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CD00-83C4-4C43-B676-45EA6785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8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5E42-BFF5-4FEA-BC56-5052E10E6C3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CD00-83C4-4C43-B676-45EA6785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6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5E42-BFF5-4FEA-BC56-5052E10E6C3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CD00-83C4-4C43-B676-45EA6785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6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5E42-BFF5-4FEA-BC56-5052E10E6C3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CD00-83C4-4C43-B676-45EA6785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6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5E42-BFF5-4FEA-BC56-5052E10E6C3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CD00-83C4-4C43-B676-45EA6785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2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5E42-BFF5-4FEA-BC56-5052E10E6C3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CD00-83C4-4C43-B676-45EA6785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6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5E42-BFF5-4FEA-BC56-5052E10E6C3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CD00-83C4-4C43-B676-45EA6785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0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5E42-BFF5-4FEA-BC56-5052E10E6C3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CD00-83C4-4C43-B676-45EA6785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4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5E42-BFF5-4FEA-BC56-5052E10E6C3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CD00-83C4-4C43-B676-45EA6785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1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55E42-BFF5-4FEA-BC56-5052E10E6C3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2CD00-83C4-4C43-B676-45EA6785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9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 Introduction to Functional 3d Printing Design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Chester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thekeithchester</a:t>
            </a:r>
            <a:endParaRPr lang="en-US" dirty="0" smtClean="0"/>
          </a:p>
          <a:p>
            <a:r>
              <a:rPr lang="en-US" dirty="0" smtClean="0"/>
              <a:t>github.com/</a:t>
            </a:r>
            <a:r>
              <a:rPr lang="en-US" dirty="0" err="1" smtClean="0"/>
              <a:t>hlfshell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1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Effect of infill on strength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Honeycomb – slow to print, good Z-axis strength, good rigidity light weight – shoot for 35%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Rectilinear – good tensile strength, moderate flexibility – shoot for 25%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Line – low rigidity, light weight, weak. Speed prints only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293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Material Differences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PLA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ABS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Ninjaflex</a:t>
            </a:r>
            <a:r>
              <a:rPr lang="en-US" dirty="0" smtClean="0">
                <a:solidFill>
                  <a:schemeClr val="bg1"/>
                </a:solidFill>
              </a:rPr>
              <a:t> / </a:t>
            </a:r>
            <a:r>
              <a:rPr lang="en-US" dirty="0" err="1" smtClean="0">
                <a:solidFill>
                  <a:schemeClr val="bg1"/>
                </a:solidFill>
              </a:rPr>
              <a:t>SemiFlex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Cheetah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HIPS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Metal “fill” PLAs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Taulman3d – Nylon, Alloy 910, Bridge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ColorFab</a:t>
            </a:r>
            <a:r>
              <a:rPr lang="en-US" dirty="0" smtClean="0">
                <a:solidFill>
                  <a:schemeClr val="bg1"/>
                </a:solidFill>
              </a:rPr>
              <a:t>-XT and other </a:t>
            </a:r>
            <a:r>
              <a:rPr lang="en-US" dirty="0" err="1" smtClean="0">
                <a:solidFill>
                  <a:schemeClr val="bg1"/>
                </a:solidFill>
              </a:rPr>
              <a:t>copolyesters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281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Printed Joinery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markforged.com/wp-content/uploads/2016/06/MG_900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88062"/>
            <a:ext cx="2363306" cy="171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arkforged.com/wp-content/uploads/2016/06/MG_902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93252"/>
            <a:ext cx="2498540" cy="166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arkforged.com/wp-content/uploads/2016/06/MG_903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88062"/>
            <a:ext cx="2514109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markforged.com/wp-content/uploads/2016/06/MG_900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657600"/>
            <a:ext cx="2717800" cy="27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markforged.com/wp-content/uploads/2016/06/MG_901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015" y="3429000"/>
            <a:ext cx="2372250" cy="329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556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Threaded Inserts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6002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54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Captive nuts</a:t>
            </a:r>
            <a:endParaRPr lang="en-US" dirty="0"/>
          </a:p>
        </p:txBody>
      </p:sp>
      <p:pic>
        <p:nvPicPr>
          <p:cNvPr id="9218" name="Picture 2" descr="https://cdn.instructables.com/FLH/BY8M/IV0AJBOQ/FLHBY8MIV0AJBOQ.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4625109" cy="462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536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Resources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Fusion360  - free for students/startups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Slack – I can be found in </a:t>
            </a:r>
            <a:r>
              <a:rPr lang="en-US" dirty="0" err="1" smtClean="0">
                <a:solidFill>
                  <a:schemeClr val="bg1"/>
                </a:solidFill>
              </a:rPr>
              <a:t>TechSTL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James </a:t>
            </a:r>
            <a:r>
              <a:rPr lang="en-US" dirty="0" err="1" smtClean="0">
                <a:solidFill>
                  <a:schemeClr val="bg1"/>
                </a:solidFill>
              </a:rPr>
              <a:t>Bruton</a:t>
            </a:r>
            <a:r>
              <a:rPr lang="en-US" dirty="0" smtClean="0">
                <a:solidFill>
                  <a:schemeClr val="bg1"/>
                </a:solidFill>
              </a:rPr>
              <a:t> – genius of 3d printing robots + cosplay suits</a:t>
            </a:r>
          </a:p>
        </p:txBody>
      </p:sp>
      <p:pic>
        <p:nvPicPr>
          <p:cNvPr id="6146" name="Picture 2" descr="https://i.ytimg.com/vi/m6xgSbto_VE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657600"/>
            <a:ext cx="4359921" cy="266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24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Who am 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953000"/>
            <a:ext cx="3108960" cy="1295400"/>
          </a:xfrm>
          <a:prstGeom prst="rect">
            <a:avLst/>
          </a:prstGeom>
        </p:spPr>
      </p:pic>
      <p:pic>
        <p:nvPicPr>
          <p:cNvPr id="1026" name="Picture 2" descr="https://maineventsoftware.com/images/thisisfusion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33909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kchester\Downloads\IMG_20160511_131604 (1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57600"/>
            <a:ext cx="34544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743200"/>
            <a:ext cx="2667000" cy="20005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34" y="1676400"/>
            <a:ext cx="2743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5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Beyond the Hype – 3d printing is a tool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printing received a ton of hype during its heyday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Great! It took us from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                        to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www.solidsmack.com/wp-content/uploads/2009/04/makerbot-cupcake-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45" y="3352800"/>
            <a:ext cx="3527773" cy="235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60198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…this has caused some problems though – some people get 3d printers without knowing what they’re going to use them for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6" name="Picture 8" descr="https://ultimaker.com/photo/umtopic/0x0/54c6503f08a35/ultimaker2-famil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352800"/>
            <a:ext cx="42672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10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they are good at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https://cdn-images-1.medium.com/max/600/1*m1kZe-vWBcufmOKlSW9pU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73" y="4758164"/>
            <a:ext cx="25908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i.dailymail.co.uk/i/pix/2015/08/26/11/2BABB1B800000578-0-image-a-14_144058355265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035861"/>
            <a:ext cx="342629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2.wp.com/www.xrobots.co.uk/wp-content/uploads/2017/01/Robotx01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381897"/>
            <a:ext cx="3712298" cy="247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https://cdn-images-1.medium.com/max/1200/1*1Y4eLTA5jPN8VovBbm_Qng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2054081" cy="154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-images-1.medium.com/max/800/1*8hjI7r4YPUz9cikxfC0bg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05840"/>
            <a:ext cx="1285875" cy="141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-images-1.medium.com/max/1200/1*uvMvLarrMYNJR3VrIYGjh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86649"/>
            <a:ext cx="1828800" cy="157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-images-1.medium.com/max/1600/1*Y0nQSELgkpw2vvTGjvSlIA.jpe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986649"/>
            <a:ext cx="1679719" cy="167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93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Types of 3d printers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72489"/>
            <a:ext cx="1066800" cy="6095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FDM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05200" y="1524000"/>
            <a:ext cx="1066800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bg1"/>
                </a:solidFill>
              </a:rPr>
              <a:t>Resin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77000" y="1600199"/>
            <a:ext cx="1295400" cy="609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bg1"/>
                </a:solidFill>
              </a:rPr>
              <a:t>Powder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 descr="http://3devo.eu/wp-content/uploads/2015/08/Desiging-for-3D-Printing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18567"/>
            <a:ext cx="2422297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gigaom.com/wp-content/uploads/sites/1/2014/01/screen-shot-2014-01-13-at-4-35-39-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618567"/>
            <a:ext cx="3267075" cy="217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nature.com/polopoly_fs/7.5207.1341332430!/slideshowimage/03_printer.jpg_gen/derivatives/landscape_592/03_print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618567"/>
            <a:ext cx="3311905" cy="220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53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Dimensional Accuracy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Testing and calibrating is important, but will never be perfect in affordable machines due to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open-loop machines. KNOWING your inaccuracies in each axis is important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4" name="Picture 4" descr="Image result for calibrating 3d pri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4819650" cy="204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Image result for calibration steps 3d prin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232" y="2740891"/>
            <a:ext cx="2728768" cy="204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090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Exact fit – don’t do 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Fitting exact fit never works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You need to put additional spacing for your hole / slot / embed space to connect parts</a:t>
            </a:r>
          </a:p>
        </p:txBody>
      </p:sp>
    </p:spTree>
    <p:extLst>
      <p:ext uri="{BB962C8B-B14F-4D97-AF65-F5344CB8AC3E}">
        <p14:creationId xmlns:p14="http://schemas.microsoft.com/office/powerpoint/2010/main" val="262230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Strength of prints – it’s all in the layers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170" name="Picture 2" descr="http://woodandshop.com/wp-content/uploads/2014/10/choose-lumber-for-woodworking-wood-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4038600" cy="267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3devo.eu/wp-content/uploads/2015/08/Desiging-for-3D-Printing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985" y="2057400"/>
            <a:ext cx="430630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8001000" y="2209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953000" y="3962400"/>
            <a:ext cx="1066800" cy="6943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467600" y="4576286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8229600" y="4086759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33400" y="3602182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667000" y="1905000"/>
            <a:ext cx="19050" cy="8814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729182" y="3429000"/>
            <a:ext cx="990600" cy="2228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476500" y="3735033"/>
            <a:ext cx="419100" cy="13703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459519" y="2528455"/>
            <a:ext cx="8081" cy="6632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8001000" y="4419600"/>
            <a:ext cx="0" cy="7677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3048000" y="4175781"/>
            <a:ext cx="9525" cy="5486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729182" y="3124200"/>
            <a:ext cx="842818" cy="1947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33400" y="3248226"/>
            <a:ext cx="838200" cy="2000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9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Layer Strength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96" name="Picture 4" descr="Anisotropy_3D Printing 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295400"/>
            <a:ext cx="5209996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Anisotropy_3D Printing 0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99" y="1295401"/>
            <a:ext cx="4140738" cy="251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Anisotropy_3D Printing 12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10000"/>
            <a:ext cx="3810000" cy="257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6372999"/>
            <a:ext cx="426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* from Functional Design For 3D Printing by Clifford Smyth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733800" y="3429000"/>
            <a:ext cx="457200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057400" y="3886201"/>
            <a:ext cx="152400" cy="1142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66327" y="4844534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37 </a:t>
            </a:r>
            <a:r>
              <a:rPr lang="en-US" dirty="0" err="1" smtClean="0">
                <a:solidFill>
                  <a:schemeClr val="bg1"/>
                </a:solidFill>
              </a:rPr>
              <a:t>lbs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05000" y="5029200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70+ </a:t>
            </a:r>
            <a:r>
              <a:rPr lang="en-US" dirty="0" err="1" smtClean="0">
                <a:solidFill>
                  <a:schemeClr val="bg1"/>
                </a:solidFill>
              </a:rPr>
              <a:t>lbs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211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267</Words>
  <Application>Microsoft Office PowerPoint</Application>
  <PresentationFormat>On-screen Show (4:3)</PresentationFormat>
  <Paragraphs>59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An Introduction to Functional 3d Printing Design</vt:lpstr>
      <vt:lpstr>Who am I</vt:lpstr>
      <vt:lpstr>Beyond the Hype – 3d printing is a tool </vt:lpstr>
      <vt:lpstr>What they are good at</vt:lpstr>
      <vt:lpstr>Types of 3d printers</vt:lpstr>
      <vt:lpstr>Dimensional Accuracy</vt:lpstr>
      <vt:lpstr>Exact fit – don’t do it</vt:lpstr>
      <vt:lpstr>Strength of prints – it’s all in the layers</vt:lpstr>
      <vt:lpstr>Layer Strength</vt:lpstr>
      <vt:lpstr>Effect of infill on strength</vt:lpstr>
      <vt:lpstr>Material Differences</vt:lpstr>
      <vt:lpstr>3d Printed Joinery</vt:lpstr>
      <vt:lpstr>Threaded Inserts</vt:lpstr>
      <vt:lpstr>Captive nuts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Chester</dc:creator>
  <cp:lastModifiedBy>Keith Chester</cp:lastModifiedBy>
  <cp:revision>25</cp:revision>
  <dcterms:created xsi:type="dcterms:W3CDTF">2016-12-30T04:19:53Z</dcterms:created>
  <dcterms:modified xsi:type="dcterms:W3CDTF">2017-01-04T20:44:45Z</dcterms:modified>
</cp:coreProperties>
</file>