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2" r:id="rId3"/>
    <p:sldId id="258" r:id="rId4"/>
    <p:sldId id="262" r:id="rId5"/>
    <p:sldId id="264" r:id="rId6"/>
    <p:sldId id="261" r:id="rId7"/>
    <p:sldId id="296" r:id="rId8"/>
    <p:sldId id="268" r:id="rId9"/>
    <p:sldId id="294" r:id="rId10"/>
    <p:sldId id="305" r:id="rId11"/>
    <p:sldId id="259" r:id="rId12"/>
    <p:sldId id="265" r:id="rId13"/>
    <p:sldId id="292" r:id="rId14"/>
    <p:sldId id="291" r:id="rId15"/>
    <p:sldId id="266" r:id="rId16"/>
    <p:sldId id="270" r:id="rId17"/>
    <p:sldId id="307" r:id="rId18"/>
    <p:sldId id="274" r:id="rId19"/>
    <p:sldId id="275" r:id="rId20"/>
    <p:sldId id="280" r:id="rId21"/>
    <p:sldId id="308" r:id="rId22"/>
    <p:sldId id="284" r:id="rId23"/>
    <p:sldId id="301" r:id="rId24"/>
    <p:sldId id="298" r:id="rId25"/>
    <p:sldId id="287" r:id="rId26"/>
    <p:sldId id="309" r:id="rId27"/>
    <p:sldId id="285" r:id="rId28"/>
    <p:sldId id="282" r:id="rId29"/>
    <p:sldId id="279" r:id="rId30"/>
    <p:sldId id="269" r:id="rId31"/>
    <p:sldId id="29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97" autoAdjust="0"/>
    <p:restoredTop sz="94660" autoAdjust="0"/>
  </p:normalViewPr>
  <p:slideViewPr>
    <p:cSldViewPr>
      <p:cViewPr>
        <p:scale>
          <a:sx n="110" d="100"/>
          <a:sy n="110" d="100"/>
        </p:scale>
        <p:origin x="-831" y="-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6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9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0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7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7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3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2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8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3C5B4-6199-4031-B143-8199622DDC1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5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Keith Chester</a:t>
            </a:r>
          </a:p>
          <a:p>
            <a:r>
              <a:rPr lang="en-US" dirty="0" err="1" smtClean="0"/>
              <a:t>thekeithchester</a:t>
            </a:r>
            <a:endParaRPr lang="en-US" dirty="0" smtClean="0"/>
          </a:p>
          <a:p>
            <a:r>
              <a:rPr lang="en-US" dirty="0" err="1" smtClean="0"/>
              <a:t>hlfshell</a:t>
            </a:r>
            <a:endParaRPr lang="en-US" dirty="0"/>
          </a:p>
        </p:txBody>
      </p:sp>
      <p:pic>
        <p:nvPicPr>
          <p:cNvPr id="1026" name="Picture 2" descr="node.j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2399"/>
            <a:ext cx="3685838" cy="225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ogos-download.com/wp-content/uploads/2016/02/Twitter_logo_bird_transparent_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995" y="4572000"/>
            <a:ext cx="397405" cy="32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Testing, Mocha, Chai, and you!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76409"/>
            <a:ext cx="1874044" cy="78159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105400"/>
            <a:ext cx="839304" cy="8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1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Limiting tests ran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2386013"/>
            <a:ext cx="8034337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22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Assertions w/ chai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Chai is a framework that tests your assertions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Simple equality, less/greater than checks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Type checking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Existence checking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Expected thrown errors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3794" name="Picture 2" descr="https://camo.githubusercontent.com/431283cc1643d02167aac31067137897507c60fc/687474703a2f2f636861696a732e636f6d2f696d672f636861692d6c6f676f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10370"/>
            <a:ext cx="142321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85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Chai and BDD/TDD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BDD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TDD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Assert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2" descr="https://camo.githubusercontent.com/431283cc1643d02167aac31067137897507c60fc/687474703a2f2f636861696a732e636f6d2f696d672f636861692d6c6f676f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5887"/>
            <a:ext cx="1194618" cy="134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Should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Expect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5000" y="54102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The only difference is your preferred language (mostly)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3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0636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  assert in Chai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200" y="899478"/>
            <a:ext cx="4048686" cy="595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https://camo.githubusercontent.com/431283cc1643d02167aac31067137897507c60fc/687474703a2f2f636861696a732e636f6d2f696d672f636861692d6c6f676f2e706e6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799997" cy="89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1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</a:t>
            </a:r>
            <a:r>
              <a:rPr lang="en-US" sz="3200" dirty="0" smtClean="0">
                <a:solidFill>
                  <a:schemeClr val="bg1"/>
                </a:solidFill>
              </a:rPr>
              <a:t>xpect in Chai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946804"/>
            <a:ext cx="4127296" cy="591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https://camo.githubusercontent.com/431283cc1643d02167aac31067137897507c60fc/687474703a2f2f636861696a732e636f6d2f696d672f636861692d6c6f676f2e706e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76200"/>
            <a:ext cx="804840" cy="90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27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should in Chai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814386"/>
            <a:ext cx="3962400" cy="5986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https://camo.githubusercontent.com/431283cc1643d02167aac31067137897507c60fc/687474703a2f2f636861696a732e636f6d2f696d672f636861692d6c6f676f2e706e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4926"/>
            <a:ext cx="81326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70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Theory vs Practice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Now you know the basics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Let’s apply it to something a little more real-worldly</a:t>
            </a:r>
          </a:p>
        </p:txBody>
      </p:sp>
    </p:spTree>
    <p:extLst>
      <p:ext uri="{BB962C8B-B14F-4D97-AF65-F5344CB8AC3E}">
        <p14:creationId xmlns:p14="http://schemas.microsoft.com/office/powerpoint/2010/main" val="111062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 quite unremarkable Express route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6" y="560503"/>
            <a:ext cx="4620684" cy="4528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764612"/>
            <a:ext cx="4490921" cy="409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60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Write a test to actually hit the endpoint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Run the server on a known port, then run mocha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" y="1600199"/>
            <a:ext cx="8934450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89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This isn’t ideal most of the time. Why?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Annoying extra step to run the server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You end up testing the same steps over and over!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Exceptions being thrown brings down the server, but not caught by mocha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We don’t know which test caused the crash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This brings down ALL of your tests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You’re testing too many things at once!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Validation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Getting the user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Saving the user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0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we’re talking about tonight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Organizing your code style for testing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Mocking and dependency injection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Building test first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6" descr="https://avatars2.githubusercontent.com/u/8770005?v=3&amp;s=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668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camo.githubusercontent.com/431283cc1643d02167aac31067137897507c60fc/687474703a2f2f636861696a732e636f6d2f696d672f636861692d6c6f676f2e706e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466" y="1181100"/>
            <a:ext cx="142321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37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Test small functions, not monoliths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218" name="Picture 2" descr="https://sjmj91.files.wordpress.com/2013/02/2001space0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33575"/>
            <a:ext cx="760513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&quot;No&quot; Symbol 2"/>
          <p:cNvSpPr/>
          <p:nvPr/>
        </p:nvSpPr>
        <p:spPr>
          <a:xfrm>
            <a:off x="2514600" y="1828800"/>
            <a:ext cx="3810000" cy="3810000"/>
          </a:xfrm>
          <a:prstGeom prst="noSmoking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9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For reference – our entirely unremarkable Express route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6" y="560503"/>
            <a:ext cx="4620684" cy="4528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764612"/>
            <a:ext cx="4490921" cy="409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646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Break out functionality – step 1 – the model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867" y="762000"/>
            <a:ext cx="4866266" cy="5907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879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The model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702" y="632622"/>
            <a:ext cx="5140351" cy="6199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81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Test that model separately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898814"/>
            <a:ext cx="5429250" cy="5654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32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Define the route function separately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6251"/>
            <a:ext cx="4769657" cy="612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0" y="838200"/>
            <a:ext cx="350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 smtClean="0">
                <a:solidFill>
                  <a:schemeClr val="bg1"/>
                </a:solidFill>
              </a:rPr>
              <a:t>updateUserRoute</a:t>
            </a:r>
            <a:r>
              <a:rPr lang="en-US" dirty="0" smtClean="0">
                <a:solidFill>
                  <a:schemeClr val="bg1"/>
                </a:solidFill>
              </a:rPr>
              <a:t> can now be brought in </a:t>
            </a:r>
            <a:r>
              <a:rPr lang="en-US" dirty="0" err="1" smtClean="0">
                <a:solidFill>
                  <a:schemeClr val="bg1"/>
                </a:solidFill>
              </a:rPr>
              <a:t>seperately</a:t>
            </a:r>
            <a:r>
              <a:rPr lang="en-US" dirty="0" smtClean="0">
                <a:solidFill>
                  <a:schemeClr val="bg1"/>
                </a:solidFill>
              </a:rPr>
              <a:t> for testing without needing to run an Express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 smtClean="0">
                <a:solidFill>
                  <a:schemeClr val="bg1"/>
                </a:solidFill>
              </a:rPr>
              <a:t>updateUserRoute</a:t>
            </a:r>
            <a:r>
              <a:rPr lang="en-US" dirty="0" smtClean="0">
                <a:solidFill>
                  <a:schemeClr val="bg1"/>
                </a:solidFill>
              </a:rPr>
              <a:t> can easily be placed in a collection of routes organized by grouping. I often do this for my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By doing this, I’m no longer effected by Express and I’m not testing Express (it already has its own tests – it doesn’t need mine)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10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Testing a separate route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232" y="607395"/>
            <a:ext cx="3762768" cy="6022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566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else can we break out?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Depends on your organization and complexity!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Validation</a:t>
            </a:r>
          </a:p>
          <a:p>
            <a:pPr lvl="1"/>
            <a:r>
              <a:rPr lang="en-US" sz="1900" dirty="0" smtClean="0">
                <a:solidFill>
                  <a:schemeClr val="bg1"/>
                </a:solidFill>
              </a:rPr>
              <a:t>The same checks over and over can just become testable middleware for re-use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Business Logic</a:t>
            </a:r>
          </a:p>
          <a:p>
            <a:pPr lvl="1"/>
            <a:r>
              <a:rPr lang="en-US" sz="1900" dirty="0" smtClean="0">
                <a:solidFill>
                  <a:schemeClr val="bg1"/>
                </a:solidFill>
              </a:rPr>
              <a:t>Given a complex enough route, the logic can be broken out into an additional separate unit (I don’t do this much)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Middleware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38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Organizing your code for mocking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3092"/>
            <a:ext cx="4177630" cy="3193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950" y="1754943"/>
            <a:ext cx="3876050" cy="3050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56236" y="2910614"/>
            <a:ext cx="42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63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03909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eedle-swap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Dirty Dependency Injection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400" i="1" dirty="0">
                <a:solidFill>
                  <a:schemeClr val="bg1"/>
                </a:solidFill>
              </a:rPr>
              <a:t>https://github.com/hlfshell/needle-swap</a:t>
            </a:r>
            <a:endParaRPr lang="en-US" sz="1400" i="1" dirty="0" smtClean="0">
              <a:solidFill>
                <a:schemeClr val="bg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7989"/>
            <a:ext cx="4494850" cy="1629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805704"/>
            <a:ext cx="4660165" cy="245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680" y="1905000"/>
            <a:ext cx="5066641" cy="540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80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But, why?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Pulling teeth – “tests just  slow you down” – not true!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Tests speed up development for </a:t>
            </a:r>
            <a:r>
              <a:rPr lang="en-US" i="1" dirty="0" smtClean="0">
                <a:solidFill>
                  <a:schemeClr val="bg1"/>
                </a:solidFill>
              </a:rPr>
              <a:t>future </a:t>
            </a:r>
            <a:r>
              <a:rPr lang="en-US" dirty="0" smtClean="0">
                <a:solidFill>
                  <a:schemeClr val="bg1"/>
                </a:solidFill>
              </a:rPr>
              <a:t>changes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Tests are for </a:t>
            </a:r>
            <a:r>
              <a:rPr lang="en-US" i="1" dirty="0" smtClean="0">
                <a:solidFill>
                  <a:schemeClr val="bg1"/>
                </a:solidFill>
              </a:rPr>
              <a:t>other </a:t>
            </a:r>
            <a:r>
              <a:rPr lang="en-US" dirty="0" smtClean="0">
                <a:solidFill>
                  <a:schemeClr val="bg1"/>
                </a:solidFill>
              </a:rPr>
              <a:t>developers – don’t be selfish</a:t>
            </a:r>
          </a:p>
          <a:p>
            <a:endParaRPr lang="en-US" i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i="1" dirty="0" smtClean="0">
                <a:solidFill>
                  <a:schemeClr val="bg1"/>
                </a:solidFill>
              </a:rPr>
              <a:t>Really, I get the “I don’t want to write tests”</a:t>
            </a:r>
          </a:p>
          <a:p>
            <a:pPr marL="0" indent="0" algn="ctr">
              <a:buNone/>
            </a:pPr>
            <a:r>
              <a:rPr lang="en-US" i="1" dirty="0" smtClean="0">
                <a:solidFill>
                  <a:schemeClr val="bg1"/>
                </a:solidFill>
              </a:rPr>
              <a:t>…but doing the right thing isn’t always easy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12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03909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Prepping data for your tests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304" y="1219200"/>
            <a:ext cx="6637496" cy="3468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31471" y="5867400"/>
            <a:ext cx="7345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before	</a:t>
            </a:r>
            <a:r>
              <a:rPr lang="en-US" sz="2800" dirty="0" err="1" smtClean="0">
                <a:solidFill>
                  <a:schemeClr val="bg1"/>
                </a:solidFill>
              </a:rPr>
              <a:t>beforeEach</a:t>
            </a: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800" dirty="0" smtClean="0">
                <a:solidFill>
                  <a:schemeClr val="bg1"/>
                </a:solidFill>
              </a:rPr>
              <a:t>	</a:t>
            </a:r>
            <a:r>
              <a:rPr lang="en-US" sz="2800" dirty="0" err="1" smtClean="0">
                <a:solidFill>
                  <a:schemeClr val="bg1"/>
                </a:solidFill>
              </a:rPr>
              <a:t>afterEach</a:t>
            </a:r>
            <a:r>
              <a:rPr lang="en-US" sz="2800" dirty="0" smtClean="0">
                <a:solidFill>
                  <a:schemeClr val="bg1"/>
                </a:solidFill>
              </a:rPr>
              <a:t>	after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07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11400" y="2743200"/>
            <a:ext cx="2984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Questions?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3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actually happens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“I’ll just quickly code this up” – who hasn’t said this?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i="1" dirty="0" smtClean="0">
                <a:solidFill>
                  <a:schemeClr val="bg1"/>
                </a:solidFill>
              </a:rPr>
              <a:t>which leads to…</a:t>
            </a:r>
            <a:endParaRPr lang="en-US" i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…a few hours testing the feature, making a slight change, rinse and repeat until it works. Then…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…needing to add a new feature/change which ends up breaking functionality of an old feature.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Debugging doesn’t have to be a game of clue.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25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BDD and TDD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BDD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Behavior Driven Development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Tests read like a sentence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Supposedly fixes “missing the forest for the trees” of TDD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TDD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Test Driven </a:t>
            </a:r>
            <a:r>
              <a:rPr lang="en-US" dirty="0" err="1" smtClean="0">
                <a:solidFill>
                  <a:schemeClr val="bg1"/>
                </a:solidFill>
              </a:rPr>
              <a:t>Developmen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Small unit tests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Exactly tuned to function output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2600" y="6086432"/>
            <a:ext cx="605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 will be assuming BDD moving forward, but you can use either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82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Introducing mocha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Testing framework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Handles your written assertion of a test passing or failing – that’s 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AutoShape 2" descr="https://cldup.com/xFVFxOioAU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ttps://cldup.com/xFVFxOioAU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750" name="Picture 6" descr="https://avatars2.githubusercontent.com/u/8770005?v=3&amp;s=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762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50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</a:t>
            </a:r>
            <a:r>
              <a:rPr lang="en-US" dirty="0" err="1" smtClean="0">
                <a:solidFill>
                  <a:schemeClr val="bg1"/>
                </a:solidFill>
              </a:rPr>
              <a:t>oc</a:t>
            </a:r>
            <a:r>
              <a:rPr lang="en-US" dirty="0" smtClean="0">
                <a:solidFill>
                  <a:schemeClr val="bg1"/>
                </a:solidFill>
              </a:rPr>
              <a:t>   at its simplest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240" y="1051056"/>
            <a:ext cx="5250560" cy="5730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https://avatars2.githubusercontent.com/u/8770005?v=3&amp;s=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162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01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Setting up Ma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60864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52600"/>
            <a:ext cx="5021083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https://avatars2.githubusercontent.com/u/8770005?v=3&amp;s=2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810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8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</a:t>
            </a:r>
            <a:r>
              <a:rPr lang="en-US" dirty="0" err="1" smtClean="0">
                <a:solidFill>
                  <a:schemeClr val="bg1"/>
                </a:solidFill>
              </a:rPr>
              <a:t>oc</a:t>
            </a:r>
            <a:r>
              <a:rPr lang="en-US" dirty="0" smtClean="0">
                <a:solidFill>
                  <a:schemeClr val="bg1"/>
                </a:solidFill>
              </a:rPr>
              <a:t>   at its simplest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6" descr="https://avatars2.githubusercontent.com/u/8770005?v=3&amp;s=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162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518" y="1090415"/>
            <a:ext cx="6238482" cy="5691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867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2416</TotalTime>
  <Words>584</Words>
  <Application>Microsoft Office PowerPoint</Application>
  <PresentationFormat>On-screen Show (4:3)</PresentationFormat>
  <Paragraphs>128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Testing, Mocha, Chai, and you!</vt:lpstr>
      <vt:lpstr>What we’re talking about tonight</vt:lpstr>
      <vt:lpstr>But, why?</vt:lpstr>
      <vt:lpstr>What actually happens</vt:lpstr>
      <vt:lpstr>BDD and TDD</vt:lpstr>
      <vt:lpstr>Introducing mocha</vt:lpstr>
      <vt:lpstr>   oc   at its simplest</vt:lpstr>
      <vt:lpstr>Setting up Ma</vt:lpstr>
      <vt:lpstr>   oc   at its simplest</vt:lpstr>
      <vt:lpstr>Limiting tests ran</vt:lpstr>
      <vt:lpstr>Assertions w/ chai</vt:lpstr>
      <vt:lpstr>Chai and BDD/TDD</vt:lpstr>
      <vt:lpstr>  assert in Chai</vt:lpstr>
      <vt:lpstr>expect in Chai</vt:lpstr>
      <vt:lpstr>should in Chai</vt:lpstr>
      <vt:lpstr>Theory vs Practice</vt:lpstr>
      <vt:lpstr>A quite unremarkable Express route</vt:lpstr>
      <vt:lpstr>Write a test to actually hit the endpoint</vt:lpstr>
      <vt:lpstr>This isn’t ideal most of the time. Why?</vt:lpstr>
      <vt:lpstr>Test small functions, not monoliths</vt:lpstr>
      <vt:lpstr>For reference – our entirely unremarkable Express route</vt:lpstr>
      <vt:lpstr>Break out functionality – step 1 – the model</vt:lpstr>
      <vt:lpstr>The model</vt:lpstr>
      <vt:lpstr>Test that model separately</vt:lpstr>
      <vt:lpstr>Define the route function separately</vt:lpstr>
      <vt:lpstr>Testing a separate route</vt:lpstr>
      <vt:lpstr>What else can we break out?</vt:lpstr>
      <vt:lpstr>Organizing your code for mocking</vt:lpstr>
      <vt:lpstr>needle-swap</vt:lpstr>
      <vt:lpstr>Prepping data for your tests</vt:lpstr>
      <vt:lpstr>Fin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Chester</dc:creator>
  <cp:lastModifiedBy>Keith Chester</cp:lastModifiedBy>
  <cp:revision>153</cp:revision>
  <dcterms:created xsi:type="dcterms:W3CDTF">2016-05-10T02:14:36Z</dcterms:created>
  <dcterms:modified xsi:type="dcterms:W3CDTF">2017-02-21T02:59:59Z</dcterms:modified>
</cp:coreProperties>
</file>