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258" r:id="rId4"/>
    <p:sldId id="262" r:id="rId5"/>
    <p:sldId id="264" r:id="rId6"/>
    <p:sldId id="261" r:id="rId7"/>
    <p:sldId id="296" r:id="rId8"/>
    <p:sldId id="268" r:id="rId9"/>
    <p:sldId id="294" r:id="rId10"/>
    <p:sldId id="305" r:id="rId11"/>
    <p:sldId id="259" r:id="rId12"/>
    <p:sldId id="265" r:id="rId13"/>
    <p:sldId id="292" r:id="rId14"/>
    <p:sldId id="291" r:id="rId15"/>
    <p:sldId id="266" r:id="rId16"/>
    <p:sldId id="270" r:id="rId17"/>
    <p:sldId id="307" r:id="rId18"/>
    <p:sldId id="274" r:id="rId19"/>
    <p:sldId id="275" r:id="rId20"/>
    <p:sldId id="280" r:id="rId21"/>
    <p:sldId id="308" r:id="rId22"/>
    <p:sldId id="284" r:id="rId23"/>
    <p:sldId id="301" r:id="rId24"/>
    <p:sldId id="298" r:id="rId25"/>
    <p:sldId id="287" r:id="rId26"/>
    <p:sldId id="309" r:id="rId27"/>
    <p:sldId id="285" r:id="rId28"/>
    <p:sldId id="282" r:id="rId29"/>
    <p:sldId id="279" r:id="rId30"/>
    <p:sldId id="26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7" autoAdjust="0"/>
    <p:restoredTop sz="94660" autoAdjust="0"/>
  </p:normalViewPr>
  <p:slideViewPr>
    <p:cSldViewPr>
      <p:cViewPr>
        <p:scale>
          <a:sx n="110" d="100"/>
          <a:sy n="110" d="100"/>
        </p:scale>
        <p:origin x="-831" y="-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C5B4-6199-4031-B143-8199622DDC1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438-632D-44EF-9757-73A1301D0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Chester</a:t>
            </a:r>
          </a:p>
          <a:p>
            <a:r>
              <a:rPr lang="en-US" dirty="0" err="1" smtClean="0"/>
              <a:t>thekeithchester</a:t>
            </a:r>
            <a:endParaRPr lang="en-US" dirty="0" smtClean="0"/>
          </a:p>
          <a:p>
            <a:r>
              <a:rPr lang="en-US" dirty="0" err="1" smtClean="0"/>
              <a:t>hlfshell</a:t>
            </a:r>
            <a:endParaRPr lang="en-US" dirty="0"/>
          </a:p>
        </p:txBody>
      </p:sp>
      <p:pic>
        <p:nvPicPr>
          <p:cNvPr id="1026" name="Picture 2" descr="node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399"/>
            <a:ext cx="3685838" cy="22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gos-download.com/wp-content/uploads/2016/02/Twitter_logo_bird_transparent_p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5" y="4572000"/>
            <a:ext cx="397405" cy="3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Testing, Mocha, Chai, and you!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6076409"/>
            <a:ext cx="1874044" cy="7815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105400"/>
            <a:ext cx="839304" cy="8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Limiting tests ran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386013"/>
            <a:ext cx="803433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2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Assertions w/ chai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Chai is a framework that tests your assertions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Simple equality, less/greater than checks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Type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Existence checking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Expected thrown errors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379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037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Chai and BDD/TDD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Assert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5887"/>
            <a:ext cx="1194618" cy="13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Should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Expect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10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only difference is your preferred language (mostly)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0636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  assert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00" y="899478"/>
            <a:ext cx="4048686" cy="595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799997" cy="89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</a:t>
            </a:r>
            <a:r>
              <a:rPr lang="en-US" sz="3200" dirty="0" smtClean="0">
                <a:solidFill>
                  <a:schemeClr val="bg1"/>
                </a:solidFill>
              </a:rPr>
              <a:t>xpect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46804"/>
            <a:ext cx="4127296" cy="59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"/>
            <a:ext cx="804840" cy="90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should in Chai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14386"/>
            <a:ext cx="3962400" cy="59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4926"/>
            <a:ext cx="81326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Theory vs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Now you know the basics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Let’s apply it to something a little more real-worldly</a:t>
            </a:r>
          </a:p>
        </p:txBody>
      </p:sp>
    </p:spTree>
    <p:extLst>
      <p:ext uri="{BB962C8B-B14F-4D97-AF65-F5344CB8AC3E}">
        <p14:creationId xmlns:p14="http://schemas.microsoft.com/office/powerpoint/2010/main" val="1110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quite unremarkable Express route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0" y="2685892"/>
            <a:ext cx="4510600" cy="41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0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Write a test to actually hit the endpoint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Run the server on a known port, then run mocha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00199"/>
            <a:ext cx="89344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This isn’t ideal most of the time. Why?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Annoying extra step to run the server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 end up testing the same steps over and over!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Exceptions being thrown brings down the server, but not caught by mocha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We don’t know which test caused the crash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This brings down ALL of your tests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You’re testing too many things at once!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Validation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Getting the user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Saving the user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we’re talking about tonight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Organizing your code style for testing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Mocking and dependency injection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Building test first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amo.githubusercontent.com/431283cc1643d02167aac31067137897507c60fc/687474703a2f2f636861696a732e636f6d2f696d672f636861692d6c6f676f2e706e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466" y="1181100"/>
            <a:ext cx="142321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small functions, not monoliths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sjmj91.files.wordpress.com/2013/02/2001space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3575"/>
            <a:ext cx="76051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2514600" y="1828800"/>
            <a:ext cx="3810000" cy="3810000"/>
          </a:xfrm>
          <a:prstGeom prst="noSmoking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reference – our entirely unremarkable Express route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6" y="560503"/>
            <a:ext cx="4620684" cy="45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0" y="2685892"/>
            <a:ext cx="4510600" cy="417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46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Break out functionality – step 1 – 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67" y="762000"/>
            <a:ext cx="4866266" cy="5907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model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02" y="632622"/>
            <a:ext cx="5140351" cy="619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Test that model separately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98814"/>
            <a:ext cx="5429250" cy="565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3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Define the route function separately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6251"/>
            <a:ext cx="4769657" cy="612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0" y="83820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now be brought in </a:t>
            </a:r>
            <a:r>
              <a:rPr lang="en-US" dirty="0" err="1" smtClean="0">
                <a:solidFill>
                  <a:schemeClr val="bg1"/>
                </a:solidFill>
              </a:rPr>
              <a:t>seperately</a:t>
            </a:r>
            <a:r>
              <a:rPr lang="en-US" dirty="0" smtClean="0">
                <a:solidFill>
                  <a:schemeClr val="bg1"/>
                </a:solidFill>
              </a:rPr>
              <a:t> for testing without needing to run an Express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solidFill>
                  <a:schemeClr val="bg1"/>
                </a:solidFill>
              </a:rPr>
              <a:t>updateUserRoute</a:t>
            </a:r>
            <a:r>
              <a:rPr lang="en-US" dirty="0" smtClean="0">
                <a:solidFill>
                  <a:schemeClr val="bg1"/>
                </a:solidFill>
              </a:rPr>
              <a:t> can easily be placed in a collection of routes organized by grouping. I often do this for my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By doing this, I’m no longer effected by Express and I’m not testing Express (it already has its own tests – it doesn’t need mine)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Testing a separate route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32" y="607395"/>
            <a:ext cx="3762768" cy="602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else can we break out?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Depends on your organization and complexity!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The same checks over and over can just become testable middleware for re-use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Business Logic</a:t>
            </a:r>
          </a:p>
          <a:p>
            <a:pPr lvl="1"/>
            <a:r>
              <a:rPr lang="en-US" sz="1900" dirty="0" smtClean="0">
                <a:solidFill>
                  <a:schemeClr val="bg1"/>
                </a:solidFill>
              </a:rPr>
              <a:t>Given a complex enough route, the logic can be broken out into an additional separate unit (I don’t do this much)</a:t>
            </a:r>
            <a:endParaRPr lang="en-US" sz="19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Organizing your code for mocking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3092"/>
            <a:ext cx="4177630" cy="319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950" y="1754943"/>
            <a:ext cx="3876050" cy="305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56236" y="2910614"/>
            <a:ext cx="42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eedle-swap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Dirty Dependency </a:t>
            </a:r>
            <a:r>
              <a:rPr lang="en-US" dirty="0" smtClean="0">
                <a:solidFill>
                  <a:schemeClr val="bg1"/>
                </a:solidFill>
              </a:rPr>
              <a:t>Injection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i="1" dirty="0">
                <a:solidFill>
                  <a:schemeClr val="bg1"/>
                </a:solidFill>
              </a:rPr>
              <a:t>https://github.com/hlfshell/needle-swap</a:t>
            </a:r>
            <a:endParaRPr lang="en-US" sz="1400" i="1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989"/>
            <a:ext cx="4494850" cy="162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05704"/>
            <a:ext cx="4660165" cy="245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80" y="1905000"/>
            <a:ext cx="5066641" cy="54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But, why?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Pulling teeth – “tests just  slow you down” – not true!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speed up development for </a:t>
            </a:r>
            <a:r>
              <a:rPr lang="en-US" i="1" dirty="0" smtClean="0">
                <a:solidFill>
                  <a:schemeClr val="bg1"/>
                </a:solidFill>
              </a:rPr>
              <a:t>future </a:t>
            </a:r>
            <a:r>
              <a:rPr lang="en-US" dirty="0" smtClean="0">
                <a:solidFill>
                  <a:schemeClr val="bg1"/>
                </a:solidFill>
              </a:rPr>
              <a:t>changes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are for </a:t>
            </a:r>
            <a:r>
              <a:rPr lang="en-US" i="1" dirty="0" smtClean="0">
                <a:solidFill>
                  <a:schemeClr val="bg1"/>
                </a:solidFill>
              </a:rPr>
              <a:t>other </a:t>
            </a:r>
            <a:r>
              <a:rPr lang="en-US" dirty="0" smtClean="0">
                <a:solidFill>
                  <a:schemeClr val="bg1"/>
                </a:solidFill>
              </a:rPr>
              <a:t>developers – don’t be selfish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Really, I get the “I don’t want to write tests”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…but doing the right thing isn’t always easy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3909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Prepping data for your tests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4" y="1219200"/>
            <a:ext cx="6637496" cy="346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31471" y="5867400"/>
            <a:ext cx="734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before	</a:t>
            </a:r>
            <a:r>
              <a:rPr lang="en-US" sz="2800" dirty="0" err="1" smtClean="0">
                <a:solidFill>
                  <a:schemeClr val="bg1"/>
                </a:solidFill>
              </a:rPr>
              <a:t>beforeEach</a:t>
            </a: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afterEach</a:t>
            </a:r>
            <a:r>
              <a:rPr lang="en-US" sz="2800" dirty="0" smtClean="0">
                <a:solidFill>
                  <a:schemeClr val="bg1"/>
                </a:solidFill>
              </a:rPr>
              <a:t>	after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1400" y="2743200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Questions?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actually happens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“I’ll just quickly code this up” – who hasn’t said this?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bg1"/>
                </a:solidFill>
              </a:rPr>
              <a:t>which leads to…</a:t>
            </a: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…a few hours testing the feature, making a slight change, rinse and repeat until it works. Then…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…needing to add a new feature/change which ends up breaking functionality of an old feature.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Debugging doesn’t have to be a game of clue.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5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 and 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Behavior Driven Development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Tests read like a sentence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Supposedly fixes “missing the forest for the trees” of TDD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TDD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 Driven </a:t>
            </a:r>
            <a:r>
              <a:rPr lang="en-US" dirty="0" err="1" smtClean="0">
                <a:solidFill>
                  <a:schemeClr val="bg1"/>
                </a:solidFill>
              </a:rPr>
              <a:t>Developmen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Small unit tests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Exactly tuned to function output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6086432"/>
            <a:ext cx="605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will be assuming BDD moving forward, but you can use either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Introducing mocha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framework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Handles your written assertion of a test passing or failing – that’s 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https://cldup.com/xFVFxOioA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s://cldup.com/xFVFxOioA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0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240" y="1051056"/>
            <a:ext cx="5250560" cy="57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Setting up 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0864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02108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oc</a:t>
            </a:r>
            <a:r>
              <a:rPr lang="en-US" dirty="0" smtClean="0">
                <a:solidFill>
                  <a:schemeClr val="bg1"/>
                </a:solidFill>
              </a:rPr>
              <a:t>   at its simplest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6" descr="https://avatars2.githubusercontent.com/u/877000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162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18" y="1090415"/>
            <a:ext cx="6238482" cy="569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6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584</Words>
  <Application>Microsoft Office PowerPoint</Application>
  <PresentationFormat>On-screen Show (4:3)</PresentationFormat>
  <Paragraphs>128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Testing, Mocha, Chai, and you!</vt:lpstr>
      <vt:lpstr>What we’re talking about tonight</vt:lpstr>
      <vt:lpstr>But, why?</vt:lpstr>
      <vt:lpstr>What actually happens</vt:lpstr>
      <vt:lpstr>BDD and TDD</vt:lpstr>
      <vt:lpstr>Introducing mocha</vt:lpstr>
      <vt:lpstr>   oc   at its simplest</vt:lpstr>
      <vt:lpstr>Setting up Ma</vt:lpstr>
      <vt:lpstr>   oc   at its simplest</vt:lpstr>
      <vt:lpstr>Limiting tests ran</vt:lpstr>
      <vt:lpstr>Assertions w/ chai</vt:lpstr>
      <vt:lpstr>Chai and BDD/TDD</vt:lpstr>
      <vt:lpstr>  assert in Chai</vt:lpstr>
      <vt:lpstr>expect in Chai</vt:lpstr>
      <vt:lpstr>should in Chai</vt:lpstr>
      <vt:lpstr>Theory vs Practice</vt:lpstr>
      <vt:lpstr>A quite unremarkable Express route</vt:lpstr>
      <vt:lpstr>Write a test to actually hit the endpoint</vt:lpstr>
      <vt:lpstr>This isn’t ideal most of the time. Why?</vt:lpstr>
      <vt:lpstr>Test small functions, not monoliths</vt:lpstr>
      <vt:lpstr>For reference – our entirely unremarkable Express route</vt:lpstr>
      <vt:lpstr>Break out functionality – step 1 – the model</vt:lpstr>
      <vt:lpstr>The model</vt:lpstr>
      <vt:lpstr>Test that model separately</vt:lpstr>
      <vt:lpstr>Define the route function separately</vt:lpstr>
      <vt:lpstr>Testing a separate route</vt:lpstr>
      <vt:lpstr>What else can we break out?</vt:lpstr>
      <vt:lpstr>Organizing your code for mocking</vt:lpstr>
      <vt:lpstr>needle-swap</vt:lpstr>
      <vt:lpstr>Prepping data for your tests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Chester</dc:creator>
  <cp:lastModifiedBy>Keith Chester</cp:lastModifiedBy>
  <cp:revision>151</cp:revision>
  <dcterms:created xsi:type="dcterms:W3CDTF">2016-05-10T02:14:36Z</dcterms:created>
  <dcterms:modified xsi:type="dcterms:W3CDTF">2017-02-20T18:39:01Z</dcterms:modified>
</cp:coreProperties>
</file>