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  <p:sldId id="264" r:id="rId9"/>
    <p:sldId id="265" r:id="rId10"/>
    <p:sldId id="271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7" autoAdjust="0"/>
    <p:restoredTop sz="94660" autoAdjust="0"/>
  </p:normalViewPr>
  <p:slideViewPr>
    <p:cSldViewPr>
      <p:cViewPr>
        <p:scale>
          <a:sx n="110" d="100"/>
          <a:sy n="110" d="100"/>
        </p:scale>
        <p:origin x="-831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Introduction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+ 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571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an example here that explains the whole asynchronous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Execution 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the heck am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 of Research and Development + and an Application Developer 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use node.js everyday for websites, tablet </a:t>
            </a:r>
            <a:r>
              <a:rPr lang="en-US" sz="2800" dirty="0" smtClean="0">
                <a:solidFill>
                  <a:schemeClr val="bg1"/>
                </a:solidFill>
              </a:rPr>
              <a:t>apps, robots, hardware control, heart rate </a:t>
            </a:r>
            <a:r>
              <a:rPr lang="en-US" sz="2400" dirty="0" smtClean="0">
                <a:solidFill>
                  <a:schemeClr val="bg1"/>
                </a:solidFill>
              </a:rPr>
              <a:t>monitoring, light control, sound effects, beer measuring, nerf wars, video </a:t>
            </a:r>
            <a:r>
              <a:rPr lang="en-US" sz="2000" dirty="0" smtClean="0">
                <a:solidFill>
                  <a:schemeClr val="bg1"/>
                </a:solidFill>
              </a:rPr>
              <a:t>games, computer vision,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augmented reality, image manipulation, home </a:t>
            </a:r>
            <a:r>
              <a:rPr lang="en-US" sz="1800" dirty="0" smtClean="0">
                <a:solidFill>
                  <a:schemeClr val="bg1"/>
                </a:solidFill>
              </a:rPr>
              <a:t>automation, </a:t>
            </a:r>
            <a:r>
              <a:rPr lang="en-US" sz="1800" dirty="0" err="1" smtClean="0">
                <a:solidFill>
                  <a:schemeClr val="bg1"/>
                </a:solidFill>
              </a:rPr>
              <a:t>wifi</a:t>
            </a:r>
            <a:r>
              <a:rPr lang="en-US" sz="1800" dirty="0" smtClean="0">
                <a:solidFill>
                  <a:schemeClr val="bg1"/>
                </a:solidFill>
              </a:rPr>
              <a:t> tracking, </a:t>
            </a:r>
            <a:r>
              <a:rPr lang="en-US" sz="1800" dirty="0" err="1" smtClean="0">
                <a:solidFill>
                  <a:schemeClr val="bg1"/>
                </a:solidFill>
              </a:rPr>
              <a:t>microservices</a:t>
            </a:r>
            <a:r>
              <a:rPr lang="en-US" sz="1800" dirty="0" smtClean="0">
                <a:solidFill>
                  <a:schemeClr val="bg1"/>
                </a:solidFill>
              </a:rPr>
              <a:t>, e-mail 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chat bots, artificial </a:t>
            </a:r>
            <a:r>
              <a:rPr lang="en-US" sz="1600" dirty="0" smtClean="0">
                <a:solidFill>
                  <a:schemeClr val="bg1"/>
                </a:solidFill>
              </a:rPr>
              <a:t>intelligence, streaming video,  big data, drink mixing (really), beach selfies…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and much more</a:t>
            </a:r>
            <a:endParaRPr lang="en-US" sz="4800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AutoShape 2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3" y="2209800"/>
            <a:ext cx="685800" cy="6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                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node.jSTL</a:t>
            </a:r>
            <a:r>
              <a:rPr lang="en-US" dirty="0" smtClean="0">
                <a:solidFill>
                  <a:schemeClr val="bg1"/>
                </a:solidFill>
              </a:rPr>
              <a:t> meets at least once a month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try to make talks good for experts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beginners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floor time to talk to experts, ask for help on projects, get resources to learn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“Classes” like this is new, and we’d like your feedback to have more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 coming soon!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meetup to incorporate ALL front end frameworks + node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 in progress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STL-Tech slack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stltech.herokuapp.com </a:t>
            </a:r>
            <a:r>
              <a:rPr lang="en-US" dirty="0" smtClean="0">
                <a:solidFill>
                  <a:schemeClr val="bg1"/>
                </a:solidFill>
              </a:rPr>
              <a:t>to get an invite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#node</a:t>
            </a:r>
            <a:r>
              <a:rPr lang="en-US" dirty="0" smtClean="0">
                <a:solidFill>
                  <a:schemeClr val="bg1"/>
                </a:solidFill>
              </a:rPr>
              <a:t> channel Is connected to other slack groups around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keithchester</a:t>
            </a:r>
            <a:r>
              <a:rPr lang="en-US" dirty="0" smtClean="0">
                <a:solidFill>
                  <a:schemeClr val="bg1"/>
                </a:solidFill>
              </a:rPr>
              <a:t> is my username there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33400"/>
            <a:ext cx="16443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briefest of histories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33513"/>
            <a:ext cx="78867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5562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Ryan Dahl announces node.js in 2009 – a “side project” he was working on since he was unemployed. He was employed shortly after just to work on node.js</a:t>
            </a:r>
          </a:p>
        </p:txBody>
      </p:sp>
    </p:spTree>
    <p:extLst>
      <p:ext uri="{BB962C8B-B14F-4D97-AF65-F5344CB8AC3E}">
        <p14:creationId xmlns:p14="http://schemas.microsoft.com/office/powerpoint/2010/main" val="18118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Popularity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 descr="https://dt-cdn.net/wp-content/uploads/2015/03/jobgraph_node_php_ot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681163"/>
            <a:ext cx="622363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broken he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945052" cy="24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was some messiness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 descr="https://iojs.org/images/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9" y="2743200"/>
            <a:ext cx="20022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199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193946"/>
            <a:ext cx="2466735" cy="1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good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payp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1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43" y="1600200"/>
            <a:ext cx="169261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Image result for netfli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1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witch.t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48100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774950" cy="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micro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91459"/>
            <a:ext cx="4556125" cy="1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ode.js – the hello worlds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 the terminal!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7170" name="Picture 2" descr="Image result for nodejs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219200"/>
            <a:ext cx="8534400" cy="45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275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Who the heck am I</vt:lpstr>
      <vt:lpstr>Welcome to the                 community</vt:lpstr>
      <vt:lpstr>The briefest of histories</vt:lpstr>
      <vt:lpstr>Popularity</vt:lpstr>
      <vt:lpstr>There was some messiness</vt:lpstr>
      <vt:lpstr>In good company</vt:lpstr>
      <vt:lpstr>node.js – the hello worlds</vt:lpstr>
      <vt:lpstr>The event loop</vt:lpstr>
      <vt:lpstr>The event loop</vt:lpstr>
      <vt:lpstr>Title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169</cp:revision>
  <dcterms:created xsi:type="dcterms:W3CDTF">2016-05-10T02:14:36Z</dcterms:created>
  <dcterms:modified xsi:type="dcterms:W3CDTF">2017-02-26T01:06:33Z</dcterms:modified>
</cp:coreProperties>
</file>