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8" r:id="rId6"/>
    <p:sldId id="269" r:id="rId7"/>
    <p:sldId id="270" r:id="rId8"/>
    <p:sldId id="264" r:id="rId9"/>
    <p:sldId id="265" r:id="rId10"/>
    <p:sldId id="271" r:id="rId11"/>
    <p:sldId id="266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7" autoAdjust="0"/>
    <p:restoredTop sz="94660" autoAdjust="0"/>
  </p:normalViewPr>
  <p:slideViewPr>
    <p:cSldViewPr>
      <p:cViewPr>
        <p:scale>
          <a:sx n="110" d="100"/>
          <a:sy n="110" d="100"/>
        </p:scale>
        <p:origin x="-831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C5B4-6199-4031-B143-8199622DDC1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Keith Chester</a:t>
            </a:r>
          </a:p>
          <a:p>
            <a:r>
              <a:rPr lang="en-US" dirty="0" err="1" smtClean="0"/>
              <a:t>thekeithchester</a:t>
            </a:r>
            <a:endParaRPr lang="en-US" dirty="0" smtClean="0"/>
          </a:p>
          <a:p>
            <a:r>
              <a:rPr lang="en-US" dirty="0" err="1"/>
              <a:t>h</a:t>
            </a:r>
            <a:r>
              <a:rPr lang="en-US" dirty="0" err="1" smtClean="0"/>
              <a:t>lfshell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</a:t>
            </a:r>
            <a:r>
              <a:rPr lang="en-US" dirty="0" err="1" smtClean="0"/>
              <a:t>keithchester</a:t>
            </a:r>
            <a:endParaRPr lang="en-US" dirty="0"/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95" y="1322387"/>
            <a:ext cx="1492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gos-download.com/wp-content/uploads/2016/02/Twitter_logo_bird_transparent_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95" y="4572000"/>
            <a:ext cx="397405" cy="32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76409"/>
            <a:ext cx="1874044" cy="7815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105400"/>
            <a:ext cx="839304" cy="840241"/>
          </a:xfrm>
          <a:prstGeom prst="rect">
            <a:avLst/>
          </a:prstGeom>
        </p:spPr>
      </p:pic>
      <p:sp>
        <p:nvSpPr>
          <p:cNvPr id="12" name="Title 4"/>
          <p:cNvSpPr txBox="1">
            <a:spLocks/>
          </p:cNvSpPr>
          <p:nvPr/>
        </p:nvSpPr>
        <p:spPr>
          <a:xfrm>
            <a:off x="685800" y="5873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An Introduction to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         + Express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 descr="Image result for st louis arch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945641"/>
            <a:ext cx="1145208" cy="68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8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event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67000" y="2514600"/>
            <a:ext cx="571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Put an example here that explains the whole asynchronous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Execution thing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5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4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Who the heck am 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Head of Research and Development + and an Application Developer at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 use node.js everyday for websites, tablet </a:t>
            </a:r>
            <a:r>
              <a:rPr lang="en-US" sz="2800" dirty="0" smtClean="0">
                <a:solidFill>
                  <a:schemeClr val="bg1"/>
                </a:solidFill>
              </a:rPr>
              <a:t>apps, robots, hardware control, heart rate </a:t>
            </a:r>
            <a:r>
              <a:rPr lang="en-US" sz="2400" dirty="0" smtClean="0">
                <a:solidFill>
                  <a:schemeClr val="bg1"/>
                </a:solidFill>
              </a:rPr>
              <a:t>monitoring, light control, sound effects, beer measuring, nerf wars, video </a:t>
            </a:r>
            <a:r>
              <a:rPr lang="en-US" sz="2000" dirty="0" smtClean="0">
                <a:solidFill>
                  <a:schemeClr val="bg1"/>
                </a:solidFill>
              </a:rPr>
              <a:t>games, computer vision,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augmented reality, image manipulation, home </a:t>
            </a:r>
            <a:r>
              <a:rPr lang="en-US" sz="1800" dirty="0" smtClean="0">
                <a:solidFill>
                  <a:schemeClr val="bg1"/>
                </a:solidFill>
              </a:rPr>
              <a:t>automation, </a:t>
            </a:r>
            <a:r>
              <a:rPr lang="en-US" sz="1800" dirty="0" err="1" smtClean="0">
                <a:solidFill>
                  <a:schemeClr val="bg1"/>
                </a:solidFill>
              </a:rPr>
              <a:t>wifi</a:t>
            </a:r>
            <a:r>
              <a:rPr lang="en-US" sz="1800" dirty="0" smtClean="0">
                <a:solidFill>
                  <a:schemeClr val="bg1"/>
                </a:solidFill>
              </a:rPr>
              <a:t> tracking, </a:t>
            </a:r>
            <a:r>
              <a:rPr lang="en-US" sz="1800" dirty="0" err="1" smtClean="0">
                <a:solidFill>
                  <a:schemeClr val="bg1"/>
                </a:solidFill>
              </a:rPr>
              <a:t>microservices</a:t>
            </a:r>
            <a:r>
              <a:rPr lang="en-US" sz="1800" dirty="0" smtClean="0">
                <a:solidFill>
                  <a:schemeClr val="bg1"/>
                </a:solidFill>
              </a:rPr>
              <a:t>, e-mail handling,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chat bots, artificial </a:t>
            </a:r>
            <a:r>
              <a:rPr lang="en-US" sz="1600" dirty="0" smtClean="0">
                <a:solidFill>
                  <a:schemeClr val="bg1"/>
                </a:solidFill>
              </a:rPr>
              <a:t>intelligence, streaming video,  big data, drink mixing (really), beach selfies…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and much more</a:t>
            </a:r>
            <a:endParaRPr lang="en-US" sz="4800" i="1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4" name="AutoShape 2" descr="http://blog.thisisfusion.com/wp-content/themes/thisIsFusion/library/images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blog.thisisfusion.com/wp-content/themes/thisIsFusion/library/images/logo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813" y="2209800"/>
            <a:ext cx="685800" cy="61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Welcome to the                 community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node.jSTL</a:t>
            </a:r>
            <a:r>
              <a:rPr lang="en-US" dirty="0" smtClean="0">
                <a:solidFill>
                  <a:schemeClr val="bg1"/>
                </a:solidFill>
              </a:rPr>
              <a:t> meets at least once a month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We try to make talks good for experts </a:t>
            </a:r>
            <a:r>
              <a:rPr lang="en-US" i="1" dirty="0" smtClean="0">
                <a:solidFill>
                  <a:schemeClr val="bg1"/>
                </a:solidFill>
              </a:rPr>
              <a:t>and</a:t>
            </a:r>
            <a:r>
              <a:rPr lang="en-US" dirty="0" smtClean="0">
                <a:solidFill>
                  <a:schemeClr val="bg1"/>
                </a:solidFill>
              </a:rPr>
              <a:t> beginners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Open floor time to talk to experts, ask for help on projects, get resources to learn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“Classes” like this is new, and we’d like your feedback to have more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jSTL</a:t>
            </a:r>
            <a:r>
              <a:rPr lang="en-US" dirty="0" smtClean="0">
                <a:solidFill>
                  <a:schemeClr val="bg1"/>
                </a:solidFill>
              </a:rPr>
              <a:t> coming soon!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General </a:t>
            </a:r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> meetup to incorporate ALL front end frameworks + node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Work in progress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Join STL-Tech slack</a:t>
            </a:r>
            <a:r>
              <a:rPr lang="en-US" dirty="0">
                <a:solidFill>
                  <a:schemeClr val="bg1"/>
                </a:solidFill>
              </a:rPr>
              <a:t>! </a:t>
            </a:r>
            <a:r>
              <a:rPr lang="en-US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stltech.herokuapp.com </a:t>
            </a:r>
            <a:r>
              <a:rPr lang="en-US" dirty="0" smtClean="0">
                <a:solidFill>
                  <a:schemeClr val="bg1"/>
                </a:solidFill>
              </a:rPr>
              <a:t>to get an invite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bg1"/>
                </a:solidFill>
              </a:rPr>
              <a:t>#node</a:t>
            </a:r>
            <a:r>
              <a:rPr lang="en-US" dirty="0" smtClean="0">
                <a:solidFill>
                  <a:schemeClr val="bg1"/>
                </a:solidFill>
              </a:rPr>
              <a:t> channel Is connected to other slack groups around the world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keithchester</a:t>
            </a:r>
            <a:r>
              <a:rPr lang="en-US" dirty="0" smtClean="0">
                <a:solidFill>
                  <a:schemeClr val="bg1"/>
                </a:solidFill>
              </a:rPr>
              <a:t> is my username there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33400"/>
            <a:ext cx="164436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briefest of histories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433513"/>
            <a:ext cx="78867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1" y="55626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Ryan Dahl announces node.js in 2009 – a “side project” he was working on since he was unemployed. He was employed shortly after just to work on node.js</a:t>
            </a:r>
          </a:p>
        </p:txBody>
      </p:sp>
    </p:spTree>
    <p:extLst>
      <p:ext uri="{BB962C8B-B14F-4D97-AF65-F5344CB8AC3E}">
        <p14:creationId xmlns:p14="http://schemas.microsoft.com/office/powerpoint/2010/main" val="181188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Popularity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5122" name="Picture 2" descr="https://dt-cdn.net/wp-content/uploads/2015/03/jobgraph_node_php_oth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65" y="1681163"/>
            <a:ext cx="622363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3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 for broken he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43200"/>
            <a:ext cx="2945052" cy="241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was some messiness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4098" name="Picture 2" descr="https://iojs.org/images/1.0.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9" y="2743200"/>
            <a:ext cx="200226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fo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81199"/>
            <a:ext cx="423862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node.j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3193946"/>
            <a:ext cx="2466735" cy="151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2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 good company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6146" name="Picture 2" descr="Image result for payp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350519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twit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143" y="1600200"/>
            <a:ext cx="1692614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Image result for netfli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Image result for netfli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4" name="Picture 10" descr="Image result for netflix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1"/>
            <a:ext cx="3657601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twitch.tv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52800"/>
            <a:ext cx="3848100" cy="12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Image result for amaz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53000"/>
            <a:ext cx="2774950" cy="98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Image result for microsof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91459"/>
            <a:ext cx="4556125" cy="16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ode.js – the hello worlds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To the terminal!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2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event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7170" name="Picture 2" descr="Image result for nodejs event 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4" y="1219200"/>
            <a:ext cx="8534400" cy="454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83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Words>275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Who the heck am I</vt:lpstr>
      <vt:lpstr>Welcome to the                 community</vt:lpstr>
      <vt:lpstr>The briefest of histories</vt:lpstr>
      <vt:lpstr>Popularity</vt:lpstr>
      <vt:lpstr>There was some messiness</vt:lpstr>
      <vt:lpstr>In good company</vt:lpstr>
      <vt:lpstr>node.js – the hello worlds</vt:lpstr>
      <vt:lpstr>The event loop</vt:lpstr>
      <vt:lpstr>The event loop</vt:lpstr>
      <vt:lpstr>Title</vt:lpstr>
      <vt:lpstr>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Chester</dc:creator>
  <cp:lastModifiedBy>Keith Chester</cp:lastModifiedBy>
  <cp:revision>169</cp:revision>
  <dcterms:created xsi:type="dcterms:W3CDTF">2016-05-10T02:14:36Z</dcterms:created>
  <dcterms:modified xsi:type="dcterms:W3CDTF">2017-02-26T01:04:12Z</dcterms:modified>
</cp:coreProperties>
</file>