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4" r:id="rId9"/>
    <p:sldId id="272" r:id="rId10"/>
    <p:sldId id="266" r:id="rId11"/>
    <p:sldId id="273" r:id="rId12"/>
    <p:sldId id="274" r:id="rId13"/>
    <p:sldId id="265" r:id="rId14"/>
    <p:sldId id="271" r:id="rId15"/>
    <p:sldId id="260" r:id="rId16"/>
    <p:sldId id="275" r:id="rId17"/>
    <p:sldId id="289" r:id="rId18"/>
    <p:sldId id="276" r:id="rId19"/>
    <p:sldId id="277" r:id="rId20"/>
    <p:sldId id="278" r:id="rId21"/>
    <p:sldId id="279" r:id="rId22"/>
    <p:sldId id="293" r:id="rId23"/>
    <p:sldId id="282" r:id="rId24"/>
    <p:sldId id="283" r:id="rId25"/>
    <p:sldId id="290" r:id="rId26"/>
    <p:sldId id="284" r:id="rId27"/>
    <p:sldId id="287" r:id="rId28"/>
    <p:sldId id="291" r:id="rId29"/>
    <p:sldId id="286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2" autoAdjust="0"/>
    <p:restoredTop sz="94678" autoAdjust="0"/>
  </p:normalViewPr>
  <p:slideViewPr>
    <p:cSldViewPr>
      <p:cViewPr varScale="1">
        <p:scale>
          <a:sx n="103" d="100"/>
          <a:sy n="103" d="100"/>
        </p:scale>
        <p:origin x="-94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B134-FC3F-4215-BD54-639A1EEA8DA6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65F1B-0EDE-4749-96F5-11D4E7E8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65F1B-0EDE-4749-96F5-11D4E7E87D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lfshell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keithchester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1322387"/>
            <a:ext cx="1492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  <p:sp>
        <p:nvSpPr>
          <p:cNvPr id="12" name="Title 4"/>
          <p:cNvSpPr txBox="1">
            <a:spLocks/>
          </p:cNvSpPr>
          <p:nvPr/>
        </p:nvSpPr>
        <p:spPr>
          <a:xfrm>
            <a:off x="685800" y="5873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Introduction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          + 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st louis ar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45641"/>
            <a:ext cx="1145208" cy="6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require( 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0452"/>
            <a:ext cx="4179264" cy="125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8" y="2608943"/>
            <a:ext cx="4508452" cy="348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npm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Image result for npm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42650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2672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400,000 modules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starting our project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800" y="1905000"/>
            <a:ext cx="627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npm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000" dirty="0" err="1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init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38475"/>
            <a:ext cx="46720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7170" name="Picture 2" descr="Image result for nodejs even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219200"/>
            <a:ext cx="8534400" cy="45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event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7" y="2335607"/>
            <a:ext cx="8285193" cy="218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hello world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" y="2133600"/>
            <a:ext cx="8506090" cy="230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 w/ Parameters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18" y="1217699"/>
            <a:ext cx="7589377" cy="5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req</a:t>
            </a:r>
            <a:r>
              <a:rPr lang="en-US" dirty="0" smtClean="0">
                <a:solidFill>
                  <a:schemeClr val="bg1"/>
                </a:solidFill>
              </a:rPr>
              <a:t> 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originalUrl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params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hostname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cookies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body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send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end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status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Welcome to the                 community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node.jSTL</a:t>
            </a:r>
            <a:r>
              <a:rPr lang="en-US" dirty="0" smtClean="0">
                <a:solidFill>
                  <a:schemeClr val="bg1"/>
                </a:solidFill>
              </a:rPr>
              <a:t> meets at least once a month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 try to make talks good for experts </a:t>
            </a:r>
            <a:r>
              <a:rPr lang="en-US" i="1" dirty="0" smtClean="0">
                <a:solidFill>
                  <a:schemeClr val="bg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beginners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floor time to talk to experts, ask for help on projects, get resources to learn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“Classes” like this is new, and we’d like your feedback to have more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jSTL</a:t>
            </a:r>
            <a:r>
              <a:rPr lang="en-US" dirty="0" smtClean="0">
                <a:solidFill>
                  <a:schemeClr val="bg1"/>
                </a:solidFill>
              </a:rPr>
              <a:t> coming soon!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General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meetup to incorporate ALL front end frameworks + node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 in progress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STL-Tech slack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stltech.herokuapp.com </a:t>
            </a:r>
            <a:r>
              <a:rPr lang="en-US" dirty="0" smtClean="0">
                <a:solidFill>
                  <a:schemeClr val="bg1"/>
                </a:solidFill>
              </a:rPr>
              <a:t>to get an invite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#node</a:t>
            </a:r>
            <a:r>
              <a:rPr lang="en-US" dirty="0" smtClean="0">
                <a:solidFill>
                  <a:schemeClr val="bg1"/>
                </a:solidFill>
              </a:rPr>
              <a:t> channel Is connected to other slack groups around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keithchester</a:t>
            </a:r>
            <a:r>
              <a:rPr lang="en-US" dirty="0" smtClean="0">
                <a:solidFill>
                  <a:schemeClr val="bg1"/>
                </a:solidFill>
              </a:rPr>
              <a:t> is my username there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33400"/>
            <a:ext cx="16443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4" y="1504514"/>
            <a:ext cx="8869372" cy="384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89874" y="-304800"/>
            <a:ext cx="5620928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en-US" sz="3200" dirty="0" smtClean="0">
                <a:solidFill>
                  <a:schemeClr val="bg1"/>
                </a:solidFill>
              </a:rPr>
              <a:t>ody-parser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57441"/>
            <a:ext cx="8549640" cy="614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Popular 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multer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cookie-parser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cookie-session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cors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express.static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timeout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morgan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passport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content made easy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614613"/>
            <a:ext cx="81819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4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Template engines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AutoShape 2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amo.githubusercontent.com/a43de8ca816e78b1c2666f7696f449b2eeddbeca/68747470733a2f2f63646e2e7261776769742e636f6d2f7075676a732f7075672d6c6f676f2f656563343336636565386664396431373236643738333963626539396431663639343639326330632f5356472f7075672d66696e616c2d6c6f676f2d5f2d636f6c6f75722d3132382e73766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pugj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3552"/>
            <a:ext cx="2136611" cy="21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andlebar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8916"/>
            <a:ext cx="2022682" cy="152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ust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8" y="838200"/>
            <a:ext cx="2724152" cy="27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T.j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4" y="403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Serving up templates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3" y="762000"/>
            <a:ext cx="7537514" cy="58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 descr="Knex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04" y="2609851"/>
            <a:ext cx="61817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ongoose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4780"/>
            <a:ext cx="19735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os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" y="5670490"/>
            <a:ext cx="683868" cy="6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equeliz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19" y="1219200"/>
            <a:ext cx="28194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ouch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3797"/>
            <a:ext cx="795917" cy="6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o4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50399"/>
            <a:ext cx="1343675" cy="5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edis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643" y="5736981"/>
            <a:ext cx="1647513" cy="5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bookshelf j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62200"/>
            <a:ext cx="2419476" cy="5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dynamod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02725"/>
            <a:ext cx="1451043" cy="6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Example </a:t>
            </a:r>
            <a:r>
              <a:rPr lang="en-US" dirty="0" err="1" smtClean="0">
                <a:solidFill>
                  <a:schemeClr val="bg1"/>
                </a:solidFill>
              </a:rPr>
              <a:t>Knex</a:t>
            </a:r>
            <a:r>
              <a:rPr lang="en-US" dirty="0" smtClean="0">
                <a:solidFill>
                  <a:schemeClr val="bg1"/>
                </a:solidFill>
              </a:rPr>
              <a:t> Query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2" y="581094"/>
            <a:ext cx="7812717" cy="63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3199699" cy="196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Congratulations!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graduation ca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127468" cy="212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we build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…a crappy twitter clone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00400" y="5029200"/>
            <a:ext cx="2726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Warning: live coding ahead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</a:rPr>
              <a:t>Stuff WILL go wrong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the heck am 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Head of Research and Development + and an Application Developer at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use node.js everyday for websites, tablet </a:t>
            </a:r>
            <a:r>
              <a:rPr lang="en-US" sz="2800" dirty="0" smtClean="0">
                <a:solidFill>
                  <a:schemeClr val="bg1"/>
                </a:solidFill>
              </a:rPr>
              <a:t>apps, robots, hardware control, heart rate </a:t>
            </a:r>
            <a:r>
              <a:rPr lang="en-US" sz="2400" dirty="0" smtClean="0">
                <a:solidFill>
                  <a:schemeClr val="bg1"/>
                </a:solidFill>
              </a:rPr>
              <a:t>monitoring, light control, sound effects, beer measuring, nerf wars, video </a:t>
            </a:r>
            <a:r>
              <a:rPr lang="en-US" sz="2000" dirty="0" smtClean="0">
                <a:solidFill>
                  <a:schemeClr val="bg1"/>
                </a:solidFill>
              </a:rPr>
              <a:t>games, computer vision,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augmented reality, image manipulation, home </a:t>
            </a:r>
            <a:r>
              <a:rPr lang="en-US" sz="1800" dirty="0" smtClean="0">
                <a:solidFill>
                  <a:schemeClr val="bg1"/>
                </a:solidFill>
              </a:rPr>
              <a:t>automation, </a:t>
            </a:r>
            <a:r>
              <a:rPr lang="en-US" sz="1800" dirty="0" err="1" smtClean="0">
                <a:solidFill>
                  <a:schemeClr val="bg1"/>
                </a:solidFill>
              </a:rPr>
              <a:t>wifi</a:t>
            </a:r>
            <a:r>
              <a:rPr lang="en-US" sz="1800" dirty="0" smtClean="0">
                <a:solidFill>
                  <a:schemeClr val="bg1"/>
                </a:solidFill>
              </a:rPr>
              <a:t> tracking, </a:t>
            </a:r>
            <a:r>
              <a:rPr lang="en-US" sz="1800" dirty="0" err="1" smtClean="0">
                <a:solidFill>
                  <a:schemeClr val="bg1"/>
                </a:solidFill>
              </a:rPr>
              <a:t>microservices</a:t>
            </a:r>
            <a:r>
              <a:rPr lang="en-US" sz="1800" dirty="0" smtClean="0">
                <a:solidFill>
                  <a:schemeClr val="bg1"/>
                </a:solidFill>
              </a:rPr>
              <a:t>, e-mail 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chat bots, artificial </a:t>
            </a:r>
            <a:r>
              <a:rPr lang="en-US" sz="1600" dirty="0" smtClean="0">
                <a:solidFill>
                  <a:schemeClr val="bg1"/>
                </a:solidFill>
              </a:rPr>
              <a:t>intelligence, streaming video,  big data, drink mixing (really), beach selfies, bit torrent, </a:t>
            </a:r>
            <a:r>
              <a:rPr lang="en-US" sz="1400" dirty="0" err="1" smtClean="0">
                <a:solidFill>
                  <a:schemeClr val="bg1"/>
                </a:solidFill>
              </a:rPr>
              <a:t>blockchain</a:t>
            </a:r>
            <a:r>
              <a:rPr lang="en-US" sz="1400" dirty="0" smtClean="0">
                <a:solidFill>
                  <a:schemeClr val="bg1"/>
                </a:solidFill>
              </a:rPr>
              <a:t>, distributed networking, mesh radio networking</a:t>
            </a:r>
            <a:r>
              <a:rPr lang="en-US" sz="1400" smtClean="0">
                <a:solidFill>
                  <a:schemeClr val="bg1"/>
                </a:solidFill>
              </a:rPr>
              <a:t>, permanent </a:t>
            </a:r>
            <a:r>
              <a:rPr lang="en-US" sz="1400" dirty="0" smtClean="0">
                <a:solidFill>
                  <a:schemeClr val="bg1"/>
                </a:solidFill>
              </a:rPr>
              <a:t>web…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and much more</a:t>
            </a:r>
            <a:endParaRPr lang="en-US" sz="4800" i="1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AutoShape 2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blog.thisisfusion.com/wp-content/themes/thisIsFusion/library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13" y="2209800"/>
            <a:ext cx="685800" cy="6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Everything we did can be found at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github.com/</a:t>
            </a:r>
            <a:r>
              <a:rPr lang="en-US" sz="1800" dirty="0" err="1" smtClean="0">
                <a:solidFill>
                  <a:schemeClr val="bg1"/>
                </a:solidFill>
              </a:rPr>
              <a:t>hlfshell</a:t>
            </a:r>
            <a:r>
              <a:rPr lang="en-US" sz="1800" dirty="0" smtClean="0">
                <a:solidFill>
                  <a:schemeClr val="bg1"/>
                </a:solidFill>
              </a:rPr>
              <a:t>/</a:t>
            </a:r>
            <a:r>
              <a:rPr lang="en-US" sz="1800" dirty="0" err="1" smtClean="0">
                <a:solidFill>
                  <a:schemeClr val="bg1"/>
                </a:solidFill>
              </a:rPr>
              <a:t>node.jSTL</a:t>
            </a:r>
            <a:r>
              <a:rPr lang="en-US" sz="1800" dirty="0" smtClean="0">
                <a:solidFill>
                  <a:schemeClr val="bg1"/>
                </a:solidFill>
              </a:rPr>
              <a:t>-Intro-Series-</a:t>
            </a:r>
            <a:r>
              <a:rPr lang="en-US" sz="1800" dirty="0">
                <a:solidFill>
                  <a:schemeClr val="bg1"/>
                </a:solidFill>
              </a:rPr>
              <a:t>--</a:t>
            </a:r>
            <a:r>
              <a:rPr lang="en-US" sz="1800" dirty="0" smtClean="0">
                <a:solidFill>
                  <a:schemeClr val="bg1"/>
                </a:solidFill>
              </a:rPr>
              <a:t>An-Introduction-to-Express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Look for </a:t>
            </a:r>
            <a:r>
              <a:rPr lang="en-US" sz="1800" dirty="0" err="1" smtClean="0">
                <a:solidFill>
                  <a:schemeClr val="bg1"/>
                </a:solidFill>
              </a:rPr>
              <a:t>node.jSTL</a:t>
            </a:r>
            <a:r>
              <a:rPr lang="en-US" sz="1800" dirty="0" smtClean="0">
                <a:solidFill>
                  <a:schemeClr val="bg1"/>
                </a:solidFill>
              </a:rPr>
              <a:t> on </a:t>
            </a:r>
            <a:r>
              <a:rPr lang="en-US" sz="1800" dirty="0" err="1" smtClean="0">
                <a:solidFill>
                  <a:schemeClr val="bg1"/>
                </a:solidFill>
              </a:rPr>
              <a:t>Youtube</a:t>
            </a:r>
            <a:r>
              <a:rPr lang="en-US" sz="1800" dirty="0" smtClean="0">
                <a:solidFill>
                  <a:schemeClr val="bg1"/>
                </a:solidFill>
              </a:rPr>
              <a:t>!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briefest of histories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33513"/>
            <a:ext cx="78867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55626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Ryan Dahl announces node.js in 2009 – a “side project” he was working on since he was unemployed. He was employed shortly after just to work on node.js</a:t>
            </a:r>
          </a:p>
        </p:txBody>
      </p:sp>
    </p:spTree>
    <p:extLst>
      <p:ext uri="{BB962C8B-B14F-4D97-AF65-F5344CB8AC3E}">
        <p14:creationId xmlns:p14="http://schemas.microsoft.com/office/powerpoint/2010/main" val="18118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Popularity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5122" name="Picture 2" descr="https://dt-cdn.net/wp-content/uploads/2015/03/jobgraph_node_php_oth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1681163"/>
            <a:ext cx="622363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broken he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945052" cy="24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was some messiness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4098" name="Picture 2" descr="https://iojs.org/images/1.0.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9" y="2743200"/>
            <a:ext cx="20022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f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81199"/>
            <a:ext cx="4238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193946"/>
            <a:ext cx="2466735" cy="1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good company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pic>
        <p:nvPicPr>
          <p:cNvPr id="6146" name="Picture 2" descr="Image result for payp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350519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43" y="1600200"/>
            <a:ext cx="1692614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netfli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8" descr="Image result for netfli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Image result for netflix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1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twitch.tv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848100" cy="12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amaz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2774950" cy="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microsof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91459"/>
            <a:ext cx="4556125" cy="16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node.js – the hello worlds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To the terminal!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Core Modules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path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utils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crypto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net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os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child_process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cluster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dns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querystring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i="1" dirty="0" smtClean="0">
                <a:solidFill>
                  <a:schemeClr val="bg1"/>
                </a:solidFill>
              </a:rPr>
              <a:t>…and a bunch more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8" y="6248400"/>
            <a:ext cx="14616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403</Words>
  <Application>Microsoft Office PowerPoint</Application>
  <PresentationFormat>On-screen Show (4:3)</PresentationFormat>
  <Paragraphs>123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Welcome to the                 community</vt:lpstr>
      <vt:lpstr>Who the heck am I</vt:lpstr>
      <vt:lpstr>The briefest of histories</vt:lpstr>
      <vt:lpstr>Popularity</vt:lpstr>
      <vt:lpstr>There was some messiness</vt:lpstr>
      <vt:lpstr>In good company</vt:lpstr>
      <vt:lpstr>node.js – the hello worlds</vt:lpstr>
      <vt:lpstr>Core Modules</vt:lpstr>
      <vt:lpstr>The Basics</vt:lpstr>
      <vt:lpstr>The Basics</vt:lpstr>
      <vt:lpstr>The Basics</vt:lpstr>
      <vt:lpstr>The event loop</vt:lpstr>
      <vt:lpstr>The event loop</vt:lpstr>
      <vt:lpstr>A hello world in   express</vt:lpstr>
      <vt:lpstr>Routing</vt:lpstr>
      <vt:lpstr>Routing w/ Parameters</vt:lpstr>
      <vt:lpstr>req attributes</vt:lpstr>
      <vt:lpstr>res</vt:lpstr>
      <vt:lpstr>Middleware</vt:lpstr>
      <vt:lpstr>body-parser</vt:lpstr>
      <vt:lpstr>Popular middleware</vt:lpstr>
      <vt:lpstr>Static content made easy</vt:lpstr>
      <vt:lpstr>Template engines</vt:lpstr>
      <vt:lpstr>Serving up templates</vt:lpstr>
      <vt:lpstr>Databases</vt:lpstr>
      <vt:lpstr>Example Knex Query</vt:lpstr>
      <vt:lpstr>Congratulations!</vt:lpstr>
      <vt:lpstr>Now we build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215</cp:revision>
  <dcterms:created xsi:type="dcterms:W3CDTF">2016-05-10T02:14:36Z</dcterms:created>
  <dcterms:modified xsi:type="dcterms:W3CDTF">2017-03-02T02:43:21Z</dcterms:modified>
</cp:coreProperties>
</file>