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3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2" autoAdjust="0"/>
    <p:restoredTop sz="94678" autoAdjust="0"/>
  </p:normalViewPr>
  <p:slideViewPr>
    <p:cSldViewPr>
      <p:cViewPr varScale="1">
        <p:scale>
          <a:sx n="98" d="100"/>
          <a:sy n="98" d="100"/>
        </p:scale>
        <p:origin x="35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17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Random usefulness for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152525"/>
            <a:ext cx="8924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waterfall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381750" cy="53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8329612" cy="23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5695" y="1552089"/>
            <a:ext cx="12272086" cy="3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79" y="1338340"/>
            <a:ext cx="7402842" cy="41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this?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Just a couple of quick tips and things that might be useful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None of these warrant their own talk – so they get smooshed into here!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Everyone knows console.log – but you shouldn’t use it in production – why?</a:t>
            </a: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…so what should you do?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</a:t>
            </a:r>
            <a:r>
              <a:rPr lang="en-US" dirty="0" err="1" smtClean="0">
                <a:solidFill>
                  <a:schemeClr val="bg1"/>
                </a:solidFill>
              </a:rPr>
              <a:t>til.debug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452562"/>
            <a:ext cx="7743825" cy="395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4590" y="5663625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NODE_DEBUG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Environment variables are a PITA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 descr="dote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51252" y="2057400"/>
            <a:ext cx="211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…so enter…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dotenv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2" y="1524000"/>
            <a:ext cx="8215312" cy="414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30" y="3185900"/>
            <a:ext cx="5057775" cy="187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8261" y="2816568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a file named .</a:t>
            </a:r>
            <a:r>
              <a:rPr lang="en-US" dirty="0" err="1" smtClean="0">
                <a:solidFill>
                  <a:schemeClr val="bg1"/>
                </a:solidFill>
              </a:rPr>
              <a:t>env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pm</a:t>
            </a:r>
            <a:r>
              <a:rPr lang="en-US" dirty="0" smtClean="0">
                <a:solidFill>
                  <a:schemeClr val="bg1"/>
                </a:solidFill>
              </a:rPr>
              <a:t> install –save-dev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Lists the installation as a dev dependency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–only=dev to install only dev dependencies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–only=prod to install only prod dependencies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 descr="Asyn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634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52400" y="32004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async</a:t>
            </a:r>
            <a:r>
              <a:rPr lang="en-US" sz="4000" dirty="0" smtClean="0">
                <a:solidFill>
                  <a:schemeClr val="bg1"/>
                </a:solidFill>
              </a:rPr>
              <a:t> code doesn’t have to be messy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parallel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870571" cy="46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121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What is this?</vt:lpstr>
      <vt:lpstr>console</vt:lpstr>
      <vt:lpstr>util.debug</vt:lpstr>
      <vt:lpstr>Environment variables are a PITA</vt:lpstr>
      <vt:lpstr>dotenv</vt:lpstr>
      <vt:lpstr>npm install –save-dev</vt:lpstr>
      <vt:lpstr>PowerPoint Presentation</vt:lpstr>
      <vt:lpstr>parallel</vt:lpstr>
      <vt:lpstr>each</vt:lpstr>
      <vt:lpstr>waterfall</vt:lpstr>
      <vt:lpstr>queue</vt:lpstr>
      <vt:lpstr>PowerPoint Presentation</vt:lpstr>
      <vt:lpstr>commander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227</cp:revision>
  <dcterms:created xsi:type="dcterms:W3CDTF">2016-05-10T02:14:36Z</dcterms:created>
  <dcterms:modified xsi:type="dcterms:W3CDTF">2017-05-09T17:41:11Z</dcterms:modified>
</cp:coreProperties>
</file>