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85"/>
  </p:normalViewPr>
  <p:slideViewPr>
    <p:cSldViewPr snapToGrid="0" snapToObjects="1">
      <p:cViewPr varScale="1">
        <p:scale>
          <a:sx n="126" d="100"/>
          <a:sy n="126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487CCBDF-53D7-403E-9B6C-E87EB08C71D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90A5A8-5D6F-49CC-B0C9-36D1840D4B80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AECF019-DD4A-4775-9F93-1205BEC723B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343080"/>
            <a:ext cx="8229240" cy="370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43080"/>
            <a:ext cx="8229240" cy="370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 hidden="1"/>
          <p:cNvSpPr/>
          <p:nvPr/>
        </p:nvSpPr>
        <p:spPr>
          <a:xfrm>
            <a:off x="457200" y="1234800"/>
            <a:ext cx="8686440" cy="4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9" hidden="1"/>
          <p:cNvSpPr/>
          <p:nvPr/>
        </p:nvSpPr>
        <p:spPr>
          <a:xfrm>
            <a:off x="5486400" y="6400800"/>
            <a:ext cx="335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AB192D"/>
                </a:solidFill>
                <a:latin typeface="Times New Roman"/>
              </a:rPr>
              <a:t>Worcester Polytechnic Institute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6" descr="greyWatermark-20.png"/>
          <p:cNvPicPr/>
          <p:nvPr/>
        </p:nvPicPr>
        <p:blipFill>
          <a:blip r:embed="rId14"/>
          <a:stretch/>
        </p:blipFill>
        <p:spPr>
          <a:xfrm>
            <a:off x="5185440" y="2981880"/>
            <a:ext cx="3958200" cy="3875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6857640" cy="1523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Verdana"/>
                <a:ea typeface="Verdana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533520" y="990720"/>
            <a:ext cx="2742840" cy="888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/>
          <p:cNvSpPr/>
          <p:nvPr/>
        </p:nvSpPr>
        <p:spPr>
          <a:xfrm>
            <a:off x="457200" y="1234800"/>
            <a:ext cx="8686440" cy="4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9"/>
          <p:cNvSpPr/>
          <p:nvPr/>
        </p:nvSpPr>
        <p:spPr>
          <a:xfrm>
            <a:off x="5486400" y="6400800"/>
            <a:ext cx="335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AB192D"/>
                </a:solidFill>
                <a:latin typeface="Times New Roman"/>
              </a:rPr>
              <a:t>Worcester Polytechnic Institute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262626"/>
                </a:solidFill>
                <a:latin typeface="Verdana"/>
                <a:ea typeface="Verdana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594360" lvl="1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868680" lvl="2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143000" lvl="3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Courier New"/>
              <a:buChar char="o"/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1371600" lvl="4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AFDEC23-E7CF-4BDA-8CAD-55C1C0074A14}" type="slidenum">
              <a:rPr lang="en-US" sz="1200" b="0" strike="noStrike" spc="-1">
                <a:solidFill>
                  <a:srgbClr val="262626"/>
                </a:solidFill>
                <a:latin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6857640" cy="1523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Verdana"/>
                <a:ea typeface="Verdana"/>
              </a:rPr>
              <a:t>Autonomous Operation for Last-Mile Delivery on Urban Sidewalk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4041720"/>
            <a:ext cx="685764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>
              <a:lnSpc>
                <a:spcPct val="9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D6D6D"/>
                </a:solidFill>
                <a:latin typeface="Verdana"/>
                <a:ea typeface="Verdana"/>
              </a:rPr>
              <a:t>RBE550-Project Update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D6D6D"/>
                </a:solidFill>
                <a:latin typeface="Verdana"/>
                <a:ea typeface="Verdana"/>
              </a:rPr>
              <a:t>Keith Chester/Bob DeMont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0" y="6387840"/>
            <a:ext cx="534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03EE6D3-495F-4654-8354-A6E4B1D2C0AB}" type="slidenum">
              <a:rPr lang="en-US" sz="1200" b="0" strike="noStrike" spc="-1">
                <a:solidFill>
                  <a:srgbClr val="262626"/>
                </a:solidFill>
                <a:latin typeface="Verdan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262626"/>
                </a:solidFill>
                <a:latin typeface="Verdana"/>
                <a:ea typeface="Verdana"/>
              </a:rPr>
              <a:t>Background</a:t>
            </a:r>
            <a:endParaRPr lang="en-US" sz="3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36896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Ongoing double-digit growth in e-commerce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Resulting in increased need for final mile delivery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Increased pollution in city centers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Pandemic fueled employee shortages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6D6D6D"/>
                </a:solidFill>
                <a:latin typeface="Verdana"/>
              </a:rPr>
              <a:t>RBE550-Chester/DeMont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D1CAE24-FB4C-4B93-8345-EBD9164221C6}" type="slidenum">
              <a:rPr lang="en-US" sz="1200" b="0" strike="noStrike" spc="-1">
                <a:solidFill>
                  <a:srgbClr val="262626"/>
                </a:solidFill>
                <a:latin typeface="Verdan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7" name="Picture 5"/>
          <p:cNvPicPr/>
          <p:nvPr/>
        </p:nvPicPr>
        <p:blipFill>
          <a:blip r:embed="rId3"/>
          <a:stretch/>
        </p:blipFill>
        <p:spPr>
          <a:xfrm>
            <a:off x="4826520" y="2133720"/>
            <a:ext cx="3887640" cy="304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262626"/>
                </a:solidFill>
                <a:latin typeface="Verdana"/>
                <a:ea typeface="Verdana"/>
              </a:rPr>
              <a:t>Goals</a:t>
            </a:r>
            <a:endParaRPr lang="en-US" sz="3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Planning and execution algorithms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594360" lvl="1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Autonomous navigation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594360" lvl="1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Obstacle avoidance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868680" lvl="2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Static obstacles (boxes, trashcans)</a:t>
            </a:r>
            <a:endParaRPr lang="en-US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868680" lvl="2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Dynamic obstacles (people bikes)</a:t>
            </a:r>
            <a:endParaRPr lang="en-US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594360" lvl="1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Sidewalk rules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868680" lvl="2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Staying on sidewalk</a:t>
            </a:r>
            <a:endParaRPr lang="en-US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868680" lvl="2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Crossing at crosswalk at green light</a:t>
            </a:r>
            <a:endParaRPr lang="en-US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594360" lvl="1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Simulation visualization in Gazebo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6D6D6D"/>
                </a:solidFill>
                <a:latin typeface="Verdana"/>
              </a:rPr>
              <a:t>RBE550-Chester/DeMont</a:t>
            </a:r>
            <a:endParaRPr lang="en-US" sz="16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B6751A4-D39B-422B-B591-5FE71B4F74C7}" type="slidenum">
              <a:rPr lang="en-US" sz="1200" b="0" strike="noStrike" spc="-1">
                <a:solidFill>
                  <a:srgbClr val="262626"/>
                </a:solidFill>
                <a:latin typeface="Verdan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262626"/>
                </a:solidFill>
                <a:latin typeface="Verdana"/>
                <a:ea typeface="Verdana"/>
              </a:rPr>
              <a:t>Tools</a:t>
            </a:r>
            <a:endParaRPr lang="en-US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ROS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Gazebo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6D6D6D"/>
                </a:solidFill>
                <a:latin typeface="Verdana"/>
              </a:rPr>
              <a:t>RBE550-Chester/DeMont</a:t>
            </a:r>
            <a:endParaRPr lang="en-US" sz="16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D014797-A6F2-4081-A43F-764D5C617D9D}" type="slidenum">
              <a:rPr lang="en-US" sz="1200" b="0" strike="noStrike" spc="-1">
                <a:solidFill>
                  <a:srgbClr val="262626"/>
                </a:solidFill>
                <a:latin typeface="Verdan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6" name="Picture 5"/>
          <p:cNvPicPr/>
          <p:nvPr/>
        </p:nvPicPr>
        <p:blipFill>
          <a:blip r:embed="rId3"/>
          <a:stretch/>
        </p:blipFill>
        <p:spPr>
          <a:xfrm>
            <a:off x="5257800" y="2826360"/>
            <a:ext cx="1940400" cy="22982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/>
        </p:blipFill>
        <p:spPr>
          <a:xfrm>
            <a:off x="2057400" y="3429000"/>
            <a:ext cx="2433600" cy="114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2205-E072-7046-9FC9-EA28128451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381640"/>
            <a:ext cx="4409440" cy="46479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Because of the newness of the tools, the first weeks have been focused on learning the ROS/Gazebo.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are on track, having spent time on the tools.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are able to create packages, nodes, topics and publish and subscribe.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2B5D4-C395-644C-8698-A3372DF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Schedule/Progress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D8E0A-EF1C-D249-A7BA-F334FE5C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54" y="2529840"/>
            <a:ext cx="3966046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13370-D7B9-7243-B1BA-E6883E0C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Week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E8137-A796-E949-B954-C6A27433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 trans="4000" pencilSize="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7528" y="2255520"/>
            <a:ext cx="2776260" cy="279400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E6102-CB25-7943-B93B-41CF36347585}"/>
              </a:ext>
            </a:extLst>
          </p:cNvPr>
          <p:cNvSpPr txBox="1"/>
          <p:nvPr/>
        </p:nvSpPr>
        <p:spPr>
          <a:xfrm>
            <a:off x="548640" y="1836333"/>
            <a:ext cx="5293360" cy="355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Verdana"/>
                <a:ea typeface="Verdana"/>
              </a:rPr>
              <a:t>Environment development</a:t>
            </a:r>
          </a:p>
          <a:p>
            <a:pPr marL="800100" lvl="1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Verdana"/>
                <a:ea typeface="Verdana"/>
              </a:rPr>
              <a:t>Sidewalk environment</a:t>
            </a:r>
          </a:p>
          <a:p>
            <a:pPr marL="800100" lvl="1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Verdana"/>
                <a:ea typeface="Verdana"/>
              </a:rPr>
              <a:t>Building one side, road opposite</a:t>
            </a:r>
          </a:p>
          <a:p>
            <a:pPr marL="800100" lvl="1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Verdana"/>
                <a:ea typeface="Verdana"/>
              </a:rPr>
              <a:t>Various stationary obstacles</a:t>
            </a:r>
          </a:p>
          <a:p>
            <a:pPr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Verdana"/>
                <a:ea typeface="Verdana"/>
              </a:rPr>
              <a:t>URDF development</a:t>
            </a:r>
          </a:p>
          <a:p>
            <a:pPr lvl="2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Verdana"/>
                <a:ea typeface="Verdana"/>
              </a:rPr>
              <a:t>() wheeled (tracked?) delivery bot </a:t>
            </a:r>
          </a:p>
          <a:p>
            <a:pPr lvl="2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Verdana"/>
                <a:ea typeface="Verdana"/>
              </a:rPr>
              <a:t>GPS sensor input-high level</a:t>
            </a:r>
          </a:p>
          <a:p>
            <a:pPr lvl="2" indent="-342900">
              <a:lnSpc>
                <a:spcPct val="110000"/>
              </a:lnSpc>
              <a:buClr>
                <a:srgbClr val="AB192D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Verdana"/>
                <a:ea typeface="Verdana"/>
              </a:rPr>
              <a:t>LIDAR input-obstacle avoidance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231</TotalTime>
  <Words>176</Words>
  <Application>Microsoft Macintosh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Courier New</vt:lpstr>
      <vt:lpstr>DejaVu Sans</vt:lpstr>
      <vt:lpstr>Symbol</vt:lpstr>
      <vt:lpstr>Times New Roman</vt:lpstr>
      <vt:lpstr>Verdana</vt:lpstr>
      <vt:lpstr>Wingdings</vt:lpstr>
      <vt:lpstr>Office Theme</vt:lpstr>
      <vt:lpstr>Office Theme</vt:lpstr>
      <vt:lpstr>Autonomous Operation for Last-Mile Delivery on Urban Sidewalk</vt:lpstr>
      <vt:lpstr>Background</vt:lpstr>
      <vt:lpstr>Goals</vt:lpstr>
      <vt:lpstr>Tools</vt:lpstr>
      <vt:lpstr>Schedule/Progress</vt:lpstr>
      <vt:lpstr>Next Week Plan</vt:lpstr>
    </vt:vector>
  </TitlesOfParts>
  <Company>CCC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subject/>
  <dc:creator>Choi, Yejee</dc:creator>
  <dc:description/>
  <cp:lastModifiedBy>Bob DeMont</cp:lastModifiedBy>
  <cp:revision>17</cp:revision>
  <dcterms:created xsi:type="dcterms:W3CDTF">2016-10-10T17:55:03Z</dcterms:created>
  <dcterms:modified xsi:type="dcterms:W3CDTF">2022-02-20T00:02:37Z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