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D95"/>
    <a:srgbClr val="46A0DC"/>
    <a:srgbClr val="B7A079"/>
    <a:srgbClr val="2C6A8C"/>
    <a:srgbClr val="000000"/>
    <a:srgbClr val="FFFFFF"/>
    <a:srgbClr val="6D6D6D"/>
    <a:srgbClr val="AB192D"/>
    <a:srgbClr val="C4122F"/>
    <a:srgbClr val="B2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6" autoAdjust="0"/>
    <p:restoredTop sz="46850" autoAdjust="0"/>
  </p:normalViewPr>
  <p:slideViewPr>
    <p:cSldViewPr showGuides="1">
      <p:cViewPr varScale="1">
        <p:scale>
          <a:sx n="58" d="100"/>
          <a:sy n="58" d="100"/>
        </p:scale>
        <p:origin x="3912" y="192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2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7432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433513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48" y="2980944"/>
            <a:ext cx="395937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6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91656"/>
            <a:ext cx="4592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4572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Autonomous Operation for Last-Mile Delivery on Urban Sidewalk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RBE550-Project</a:t>
            </a:r>
          </a:p>
          <a:p>
            <a:r>
              <a:rPr lang="en-US" dirty="0"/>
              <a:t>Keith Chester/Bob DeMont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87664"/>
            <a:ext cx="5354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9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77AC-381C-1248-AAEC-52ADC4A6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1BC1-C7E1-B04B-ACB5-4FCD3AF3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4369237" cy="4648200"/>
          </a:xfrm>
        </p:spPr>
        <p:txBody>
          <a:bodyPr/>
          <a:lstStyle/>
          <a:p>
            <a:r>
              <a:rPr lang="en-US" dirty="0"/>
              <a:t>Ongoing double-digit growth in e-commerce</a:t>
            </a:r>
          </a:p>
          <a:p>
            <a:r>
              <a:rPr lang="en-US" dirty="0"/>
              <a:t>Resulting in increased need for final mile delivery</a:t>
            </a:r>
          </a:p>
          <a:p>
            <a:r>
              <a:rPr lang="en-US" dirty="0"/>
              <a:t>Increased pollution in city centers</a:t>
            </a:r>
          </a:p>
          <a:p>
            <a:r>
              <a:rPr lang="en-US" dirty="0"/>
              <a:t>Pandemic fueled employee shortages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2AA98-D6EB-194A-819A-B016A29F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RBE550-Chester/DeMont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470CC-919F-ED44-AA8A-E11B973D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0B21E-79F2-9141-B4DC-53535C1B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437" y="2133600"/>
            <a:ext cx="388812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0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A0D7-144C-924C-B9A6-16A49CD1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4CAD-1B11-614D-9699-7F9192BA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and execution algorithms </a:t>
            </a:r>
          </a:p>
          <a:p>
            <a:pPr lvl="1"/>
            <a:r>
              <a:rPr lang="en-US" dirty="0"/>
              <a:t>Autonomous navigation</a:t>
            </a:r>
          </a:p>
          <a:p>
            <a:pPr lvl="1"/>
            <a:r>
              <a:rPr lang="en-US" dirty="0"/>
              <a:t>Obstacle avoidance</a:t>
            </a:r>
          </a:p>
          <a:p>
            <a:pPr lvl="2"/>
            <a:r>
              <a:rPr lang="en-US" dirty="0"/>
              <a:t>Static obstacles (boxes, trashcans)</a:t>
            </a:r>
          </a:p>
          <a:p>
            <a:pPr lvl="2"/>
            <a:r>
              <a:rPr lang="en-US" dirty="0"/>
              <a:t>Dynamic obstacles (people bikes)</a:t>
            </a:r>
          </a:p>
          <a:p>
            <a:pPr lvl="1"/>
            <a:r>
              <a:rPr lang="en-US" dirty="0"/>
              <a:t>Sidewalk rules</a:t>
            </a:r>
          </a:p>
          <a:p>
            <a:pPr lvl="2"/>
            <a:r>
              <a:rPr lang="en-US" dirty="0"/>
              <a:t>Staying on sidewalk</a:t>
            </a:r>
          </a:p>
          <a:p>
            <a:pPr lvl="2"/>
            <a:r>
              <a:rPr lang="en-US" dirty="0"/>
              <a:t>Crossing at crosswalk at green light</a:t>
            </a:r>
          </a:p>
          <a:p>
            <a:pPr lvl="1"/>
            <a:r>
              <a:rPr lang="en-US"/>
              <a:t>Simulation visualization in Gazebo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28A05-06E2-3845-93A5-57372A59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RBE550-Chester/DeMont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1DA40-23AF-A846-A77E-27FEEE42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3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0B34-5154-CC43-B2BE-1C5D26D5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31B0-7D52-9542-B60D-1FE03D0E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438400"/>
          </a:xfrm>
        </p:spPr>
        <p:txBody>
          <a:bodyPr/>
          <a:lstStyle/>
          <a:p>
            <a:r>
              <a:rPr lang="en-US" dirty="0"/>
              <a:t>Python for algorithms</a:t>
            </a:r>
          </a:p>
          <a:p>
            <a:r>
              <a:rPr lang="en-US" dirty="0"/>
              <a:t>Gazebo for visualization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67B4F-3494-2A46-934F-BC9BEF8F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RBE550-Chester/DeMont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49FBE-1C2D-0543-BF1A-23DAA141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81CD5-F1D4-6F47-BC09-443B75B2C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826186"/>
            <a:ext cx="1940706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622F1-C294-6A44-BE7C-AFC14995E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0" y="3581400"/>
            <a:ext cx="24511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899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a9083da47ed50cf307069546a324011c47d9b3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WPI_2012White</Template>
  <TotalTime>95</TotalTime>
  <Words>96</Words>
  <Application>Microsoft Macintosh PowerPoint</Application>
  <PresentationFormat>On-screen Show (4:3)</PresentationFormat>
  <Paragraphs>30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Verdana</vt:lpstr>
      <vt:lpstr>Wingdings</vt:lpstr>
      <vt:lpstr>WPI-White</vt:lpstr>
      <vt:lpstr>Autonomous Operation for Last-Mile Delivery on Urban Sidewalk</vt:lpstr>
      <vt:lpstr>Background</vt:lpstr>
      <vt:lpstr>Goals</vt:lpstr>
      <vt:lpstr>Tools</vt:lpstr>
    </vt:vector>
  </TitlesOfParts>
  <Company>CCC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 </dc:title>
  <dc:creator>Choi, Yejee</dc:creator>
  <cp:lastModifiedBy>Bob DeMont</cp:lastModifiedBy>
  <cp:revision>5</cp:revision>
  <dcterms:created xsi:type="dcterms:W3CDTF">2016-10-10T17:55:03Z</dcterms:created>
  <dcterms:modified xsi:type="dcterms:W3CDTF">2022-01-30T22:07:51Z</dcterms:modified>
</cp:coreProperties>
</file>