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C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C02CD-B401-4954-A25A-4BA58F5F3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C8C8D-BAAC-4FA3-9556-83B8F370B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BBE02-389C-44F0-924A-C4175731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28E3-C71F-4559-AF96-5A43A47C7BC2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D4980-2C02-4D52-BAB3-B43FF400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578BB-0CE9-467E-9D8C-779D9F6B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3068-7A68-4EA4-B2FF-7D34CB1AE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49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CF879-4944-43C1-8AA5-6873BD8D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0AC60E-EE5D-49C9-B424-447431DA8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6E2F7-78C2-4F30-B208-A36D248F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28E3-C71F-4559-AF96-5A43A47C7BC2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ED0FF-B4EE-43AB-8BC5-DAD3763F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237FE-F213-4A33-8C4D-AFD4CC84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3068-7A68-4EA4-B2FF-7D34CB1AE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99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4B628C-907D-484A-A585-BDF80DF46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FF7F88-945C-4BBA-80E2-E84C889E1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65BA9-4235-48C4-BB97-7D9E130E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28E3-C71F-4559-AF96-5A43A47C7BC2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70402-4AC4-4FCF-8A16-B3D55A05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4BF05-78DD-4FB4-AEA9-00F61645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3068-7A68-4EA4-B2FF-7D34CB1AE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5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3929B-FF0A-4B8C-9320-BD56444D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6EEBF-50D3-434E-97C1-1C543E56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B920C-05FE-4BC9-BEC1-607FBCA6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28E3-C71F-4559-AF96-5A43A47C7BC2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9D944-AD4A-4B0E-96A7-82695F38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ED303-B0FE-4ED0-B089-1E432966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3068-7A68-4EA4-B2FF-7D34CB1AE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0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C8E5-1918-4B57-8CBF-8E8F8A1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D103C-6D66-4476-8251-2A0FADF1F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BBB43-C191-4B23-B425-91FA7266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28E3-C71F-4559-AF96-5A43A47C7BC2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E0E19-C953-42E8-8DC7-D9D9AEAF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5B84B-0A66-47CF-AC75-557FE48D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3068-7A68-4EA4-B2FF-7D34CB1AE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8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30B77-A94E-46EE-84B2-063E5E5E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B2DCA-4B27-45AF-A8D6-C6DFD13FB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A4543D-2B2E-467C-BA44-C7B54B51A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A89230-2B50-42B3-ADB5-609E7413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28E3-C71F-4559-AF96-5A43A47C7BC2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E8955E-AA26-4110-B596-21B240AA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006EE-2558-4136-A6C7-AB0A282D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3068-7A68-4EA4-B2FF-7D34CB1AE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5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BC7FC-0291-43C8-8A80-E881A16B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8EC08B-7EFB-4C7F-B0D8-7EC435CE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D9A1D4-CEDD-4D84-862B-DC824BAF6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533267-2DEE-46EA-81CB-6638177CF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823FFC-850B-4B64-BACA-E14128876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BFD0B7-86D6-4C80-8ECD-37F80F9A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28E3-C71F-4559-AF96-5A43A47C7BC2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551EBC-71EB-4A2F-ACEB-8E9E0430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B48BAC-FB60-44CB-9B5C-16FD9D02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3068-7A68-4EA4-B2FF-7D34CB1AE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44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EDBE3-7158-49A3-9AEE-45F74314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D41026-93F2-478E-B24D-A0259154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28E3-C71F-4559-AF96-5A43A47C7BC2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C2B5B6-922A-48C7-965C-C8B8850F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426743-C3A4-41A7-91F4-7BE97AD5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3068-7A68-4EA4-B2FF-7D34CB1AE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05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E8DD26-DB0B-4489-92FA-626652D6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28E3-C71F-4559-AF96-5A43A47C7BC2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B34D7A-530D-43D3-AA02-7475ACC5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52ED60-5108-4259-ADF8-B655A0A5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3068-7A68-4EA4-B2FF-7D34CB1AE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74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9685C-BA08-44C3-AA14-31151850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CEA11-725C-48C9-8E74-CB0D601AB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CD5441-9AB0-403F-8D9B-56549E3BF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9FEC5E-1B5D-4131-AEF5-9BE7B5AF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28E3-C71F-4559-AF96-5A43A47C7BC2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A0946F-2E0A-4405-B499-EFBE6050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6EB57B-E999-4AA9-A111-235596D0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3068-7A68-4EA4-B2FF-7D34CB1AE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49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330B9-45AC-4292-B032-9608920D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11FA20-677A-43B6-A5AA-0C2A9FB75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EA6326-98AB-4DA8-99D7-DD48CBD65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B95EA9-1B0C-4900-8A73-F30F7024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28E3-C71F-4559-AF96-5A43A47C7BC2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5BAB9-93A0-4725-BF2C-34E21B57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103BA4-4584-4E6A-AB7A-E0D63156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3068-7A68-4EA4-B2FF-7D34CB1AE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01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D82A61-9638-4398-951F-F8D6D9C6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79346A-C24D-411E-BC35-454F16BFD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C19FE-6389-41CA-8679-170F19A06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428E3-C71F-4559-AF96-5A43A47C7BC2}" type="datetimeFigureOut">
              <a:rPr lang="ko-KR" altLang="en-US" smtClean="0"/>
              <a:t>2020-01-01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96ED3-24F4-41D2-BE58-415CCC8E2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AE176-D93F-4BBE-9E59-9050A6AD4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53068-7A68-4EA4-B2FF-7D34CB1AE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77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E6F072-56D3-44F8-81A1-2CADFA7F8444}"/>
              </a:ext>
            </a:extLst>
          </p:cNvPr>
          <p:cNvSpPr/>
          <p:nvPr/>
        </p:nvSpPr>
        <p:spPr>
          <a:xfrm>
            <a:off x="4240306" y="2088776"/>
            <a:ext cx="3594847" cy="35948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900" dirty="0">
                <a:latin typeface="Bodoni MT Black" panose="02070A03080606020203" pitchFamily="18" charset="0"/>
              </a:rPr>
              <a:t>&lt;&gt;</a:t>
            </a:r>
            <a:endParaRPr lang="ko-KR" altLang="en-US" sz="199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68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E6F072-56D3-44F8-81A1-2CADFA7F8444}"/>
              </a:ext>
            </a:extLst>
          </p:cNvPr>
          <p:cNvSpPr/>
          <p:nvPr/>
        </p:nvSpPr>
        <p:spPr>
          <a:xfrm>
            <a:off x="4240306" y="2088776"/>
            <a:ext cx="3594847" cy="3594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900" dirty="0">
                <a:solidFill>
                  <a:schemeClr val="tx1"/>
                </a:solidFill>
                <a:latin typeface="Bodoni MT Black" panose="02070A03080606020203" pitchFamily="18" charset="0"/>
              </a:rPr>
              <a:t>&lt;&gt;</a:t>
            </a:r>
            <a:endParaRPr lang="ko-KR" altLang="en-US" sz="19900" dirty="0">
              <a:solidFill>
                <a:schemeClr val="tx1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24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E6F072-56D3-44F8-81A1-2CADFA7F8444}"/>
              </a:ext>
            </a:extLst>
          </p:cNvPr>
          <p:cNvSpPr/>
          <p:nvPr/>
        </p:nvSpPr>
        <p:spPr>
          <a:xfrm>
            <a:off x="358588" y="2088776"/>
            <a:ext cx="11035553" cy="35948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latin typeface="Bodoni MT Black" panose="02070A03080606020203" pitchFamily="18" charset="0"/>
              </a:rPr>
              <a:t>&lt; EVERY-LECTURE &gt;</a:t>
            </a:r>
            <a:endParaRPr lang="ko-KR" altLang="en-US" sz="72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4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Bodoni MT Black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김승빈</dc:creator>
  <cp:lastModifiedBy>김승빈</cp:lastModifiedBy>
  <cp:revision>11</cp:revision>
  <dcterms:created xsi:type="dcterms:W3CDTF">2020-01-01T04:51:52Z</dcterms:created>
  <dcterms:modified xsi:type="dcterms:W3CDTF">2020-01-01T05:17:51Z</dcterms:modified>
</cp:coreProperties>
</file>