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09" r:id="rId14"/>
    <p:sldId id="297" r:id="rId15"/>
    <p:sldId id="301"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508104" y="2144222"/>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2" name="Oval 1"/>
          <p:cNvSpPr/>
          <p:nvPr/>
        </p:nvSpPr>
        <p:spPr>
          <a:xfrm>
            <a:off x="7596336" y="2362332"/>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2629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605006" y="2031452"/>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27" name="Oval 26"/>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129193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Sniglet" charset="0"/>
              </a:rPr>
              <a:t>Devide</a:t>
            </a:r>
            <a:r>
              <a:rPr lang="en-US" dirty="0" smtClean="0">
                <a:latin typeface="Sniglet" charset="0"/>
              </a:rPr>
              <a:t>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37828" y="3363838"/>
            <a:ext cx="7416824" cy="400110"/>
          </a:xfrm>
          <a:prstGeom prst="rect">
            <a:avLst/>
          </a:prstGeom>
          <a:noFill/>
        </p:spPr>
        <p:txBody>
          <a:bodyPr wrap="square" rtlCol="0">
            <a:spAutoFit/>
          </a:bodyPr>
          <a:lstStyle/>
          <a:p>
            <a:pPr algn="ctr"/>
            <a:r>
              <a:rPr lang="en-US" sz="2000" dirty="0" smtClean="0">
                <a:solidFill>
                  <a:schemeClr val="bg1"/>
                </a:solidFill>
                <a:latin typeface="Sniglet" charset="0"/>
              </a:rPr>
              <a:t>Gmail: 19521482@gm.uit.edu.vn</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a:t>
            </a:r>
            <a:r>
              <a:rPr lang="en-US" sz="3200" b="1" dirty="0" smtClean="0"/>
              <a:t>Substructure</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674</Words>
  <Application>Microsoft Office PowerPoint</Application>
  <PresentationFormat>On-screen Show (16:9)</PresentationFormat>
  <Paragraphs>213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Sniglet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113</cp:revision>
  <dcterms:modified xsi:type="dcterms:W3CDTF">2021-05-21T13:07:10Z</dcterms:modified>
</cp:coreProperties>
</file>