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 B(3);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567D2B-98E2-43CD-B265-2E04328D66DA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2B2D47-BE76-4D91-B45F-1EC07E7B3F9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CC8F75-2995-4990-8479-D8522444460F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0D200E-6328-4B17-8E19-01E0B32E3C0A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155326-1022-4CA9-918E-B33E41273E83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7D5A4045-AB64-4415-90DE-9F15AF9791EE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F48A23-8DCC-4862-9C06-E08AB1B08FE0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961F5E-471C-4C8C-BC8B-F14DFE281EAB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5058A-C7C7-4640-A8B1-79F20164E9B6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1CADA8F-C083-47CB-8750-0DFE587C28CE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7E700-9163-4BDE-88C9-793B145660BB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  <a:stCxn id="33" idx="6"/>
            <a:endCxn id="39" idx="1"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A96232-2488-4744-B637-20888431204A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55228C-F9A3-4A35-BDBC-C93D3828BBB3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99DD73-BBC1-4ECE-B73C-18022B42D9F9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391F685-B63D-4427-95B5-69669F35807B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26041E-645C-4009-894D-6FABA72F7A3B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8" name="Curved Connector 37"/>
          <p:cNvCxnSpPr>
            <a:stCxn id="5" idx="4"/>
          </p:cNvCxnSpPr>
          <p:nvPr/>
        </p:nvCxnSpPr>
        <p:spPr>
          <a:xfrm rot="16200000" flipH="1">
            <a:off x="1933365" y="3214065"/>
            <a:ext cx="1962499" cy="114709"/>
          </a:xfrm>
          <a:prstGeom prst="curvedConnector3">
            <a:avLst>
              <a:gd name="adj1" fmla="val 46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2256088" y="3946224"/>
            <a:ext cx="1962499" cy="114709"/>
          </a:xfrm>
          <a:prstGeom prst="curvedConnector3">
            <a:avLst>
              <a:gd name="adj1" fmla="val 46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94B3B-E811-4AE4-8625-B2EA28DBE7CB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E10DE-59A7-4815-A5E5-2D3354A936F2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DB3F0-7B03-4394-959B-9FB0728CFA50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BFB65-5ED7-47F8-A243-33ED9C85ABAA}"/>
              </a:ext>
            </a:extLst>
          </p:cNvPr>
          <p:cNvCxnSpPr/>
          <p:nvPr/>
        </p:nvCxnSpPr>
        <p:spPr>
          <a:xfrm flipH="1">
            <a:off x="4879688" y="3971595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6CD83F-3C8A-43BD-B189-DB4BC58C8629}"/>
              </a:ext>
            </a:extLst>
          </p:cNvPr>
          <p:cNvSpPr txBox="1"/>
          <p:nvPr/>
        </p:nvSpPr>
        <p:spPr>
          <a:xfrm>
            <a:off x="5146204" y="3688625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F9536C-B519-4C09-B432-47EE052022EE}"/>
              </a:ext>
            </a:extLst>
          </p:cNvPr>
          <p:cNvSpPr/>
          <p:nvPr/>
        </p:nvSpPr>
        <p:spPr>
          <a:xfrm rot="10800000">
            <a:off x="6547636" y="365688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2BE2C6-1D2A-450C-9E5C-04E280FD0267}"/>
              </a:ext>
            </a:extLst>
          </p:cNvPr>
          <p:cNvSpPr/>
          <p:nvPr/>
        </p:nvSpPr>
        <p:spPr>
          <a:xfrm rot="10800000">
            <a:off x="6795286" y="389321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6EFAD3-96DC-492A-9C67-C76F801B7A5A}"/>
              </a:ext>
            </a:extLst>
          </p:cNvPr>
          <p:cNvSpPr/>
          <p:nvPr/>
        </p:nvSpPr>
        <p:spPr>
          <a:xfrm rot="10800000">
            <a:off x="7100795" y="389321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3623D00-48AB-4E53-99A4-E7D6BE61F89B}"/>
              </a:ext>
            </a:extLst>
          </p:cNvPr>
          <p:cNvSpPr/>
          <p:nvPr/>
        </p:nvSpPr>
        <p:spPr>
          <a:xfrm rot="10800000" flipV="1">
            <a:off x="6816950" y="416304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67243" y="1593078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967243" y="138493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5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3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6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1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2296" y="3794025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82296" y="3585877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81651" y="1722089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66230" y="1722089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1730" y="1722089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5" idx="0"/>
            <a:endCxn id="2" idx="0"/>
          </p:cNvCxnSpPr>
          <p:nvPr/>
        </p:nvCxnSpPr>
        <p:spPr>
          <a:xfrm rot="16200000" flipV="1">
            <a:off x="5162902" y="703646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126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5</cp:revision>
  <dcterms:created xsi:type="dcterms:W3CDTF">2016-10-12T19:28:51Z</dcterms:created>
  <dcterms:modified xsi:type="dcterms:W3CDTF">2019-01-21T15:36:00Z</dcterms:modified>
</cp:coreProperties>
</file>